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7" r:id="rId5"/>
    <p:sldId id="289" r:id="rId6"/>
    <p:sldId id="290" r:id="rId7"/>
    <p:sldId id="261" r:id="rId8"/>
    <p:sldId id="288" r:id="rId9"/>
    <p:sldId id="263" r:id="rId10"/>
    <p:sldId id="262" r:id="rId11"/>
    <p:sldId id="270" r:id="rId12"/>
    <p:sldId id="258" r:id="rId13"/>
    <p:sldId id="291" r:id="rId14"/>
    <p:sldId id="292" r:id="rId15"/>
    <p:sldId id="293" r:id="rId16"/>
    <p:sldId id="294" r:id="rId17"/>
    <p:sldId id="295" r:id="rId18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43"/>
    <a:srgbClr val="0177FF"/>
    <a:srgbClr val="E62125"/>
    <a:srgbClr val="2A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8522A-5B81-43B4-8E15-6690EAF218A8}" type="doc">
      <dgm:prSet loTypeId="urn:microsoft.com/office/officeart/2005/8/layout/cycle8" loCatId="cycle" qsTypeId="urn:microsoft.com/office/officeart/2005/8/quickstyle/simple5" qsCatId="simple" csTypeId="urn:microsoft.com/office/officeart/2005/8/colors/accent5_2" csCatId="accent5" phldr="1"/>
      <dgm:spPr/>
    </dgm:pt>
    <dgm:pt modelId="{067EB9F7-3C3E-4F3F-A35D-FA6867AC952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БИЗНЕС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C474A-59AA-40B9-B3AE-4DE4BA6B44B0}" type="parTrans" cxnId="{0640ECE5-0502-47C2-A638-0321607E9569}">
      <dgm:prSet/>
      <dgm:spPr/>
      <dgm:t>
        <a:bodyPr/>
        <a:lstStyle/>
        <a:p>
          <a:endParaRPr lang="ru-RU"/>
        </a:p>
      </dgm:t>
    </dgm:pt>
    <dgm:pt modelId="{A0AB4F13-4197-40AA-9698-7251E2048876}" type="sibTrans" cxnId="{0640ECE5-0502-47C2-A638-0321607E9569}">
      <dgm:prSet/>
      <dgm:spPr/>
      <dgm:t>
        <a:bodyPr/>
        <a:lstStyle/>
        <a:p>
          <a:endParaRPr lang="ru-RU"/>
        </a:p>
      </dgm:t>
    </dgm:pt>
    <dgm:pt modelId="{DF1D6E29-2412-495C-B99C-520BE099633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AB96B-FE38-4BA4-A943-7E5DC7C0A79B}" type="parTrans" cxnId="{A1CDB8D9-E628-410E-9EC6-1FECF4441112}">
      <dgm:prSet/>
      <dgm:spPr/>
      <dgm:t>
        <a:bodyPr/>
        <a:lstStyle/>
        <a:p>
          <a:endParaRPr lang="ru-RU"/>
        </a:p>
      </dgm:t>
    </dgm:pt>
    <dgm:pt modelId="{5B9456AD-F9FF-4E5D-8FE5-48FF9C304124}" type="sibTrans" cxnId="{A1CDB8D9-E628-410E-9EC6-1FECF4441112}">
      <dgm:prSet/>
      <dgm:spPr/>
      <dgm:t>
        <a:bodyPr/>
        <a:lstStyle/>
        <a:p>
          <a:endParaRPr lang="ru-RU"/>
        </a:p>
      </dgm:t>
    </dgm:pt>
    <dgm:pt modelId="{413DEEB7-DE89-4F12-B146-87054FA0B5F9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НАУКА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A1F08-26F6-48A5-BF32-115A57E8A5A4}" type="parTrans" cxnId="{7AC38C7A-AF75-4A91-BBD0-84798D7421DC}">
      <dgm:prSet/>
      <dgm:spPr/>
      <dgm:t>
        <a:bodyPr/>
        <a:lstStyle/>
        <a:p>
          <a:endParaRPr lang="ru-RU"/>
        </a:p>
      </dgm:t>
    </dgm:pt>
    <dgm:pt modelId="{FE83CECF-D692-43A1-86F2-1DE304EEB8C4}" type="sibTrans" cxnId="{7AC38C7A-AF75-4A91-BBD0-84798D7421DC}">
      <dgm:prSet/>
      <dgm:spPr/>
      <dgm:t>
        <a:bodyPr/>
        <a:lstStyle/>
        <a:p>
          <a:endParaRPr lang="ru-RU"/>
        </a:p>
      </dgm:t>
    </dgm:pt>
    <dgm:pt modelId="{5B4015E3-D8A9-41CF-9F56-D5BE391586F8}" type="pres">
      <dgm:prSet presAssocID="{4758522A-5B81-43B4-8E15-6690EAF218A8}" presName="compositeShape" presStyleCnt="0">
        <dgm:presLayoutVars>
          <dgm:chMax val="7"/>
          <dgm:dir/>
          <dgm:resizeHandles val="exact"/>
        </dgm:presLayoutVars>
      </dgm:prSet>
      <dgm:spPr/>
    </dgm:pt>
    <dgm:pt modelId="{3C3BFD65-D3D4-47A5-AD68-16142BA3640B}" type="pres">
      <dgm:prSet presAssocID="{4758522A-5B81-43B4-8E15-6690EAF218A8}" presName="wedge1" presStyleLbl="node1" presStyleIdx="0" presStyleCnt="3"/>
      <dgm:spPr/>
      <dgm:t>
        <a:bodyPr/>
        <a:lstStyle/>
        <a:p>
          <a:endParaRPr lang="ru-RU"/>
        </a:p>
      </dgm:t>
    </dgm:pt>
    <dgm:pt modelId="{2F90FB9B-F1B3-4844-957F-6C6F9CF22A9E}" type="pres">
      <dgm:prSet presAssocID="{4758522A-5B81-43B4-8E15-6690EAF218A8}" presName="dummy1a" presStyleCnt="0"/>
      <dgm:spPr/>
    </dgm:pt>
    <dgm:pt modelId="{30AC7A1A-D04C-4CFE-990B-1FFF4655F154}" type="pres">
      <dgm:prSet presAssocID="{4758522A-5B81-43B4-8E15-6690EAF218A8}" presName="dummy1b" presStyleCnt="0"/>
      <dgm:spPr/>
    </dgm:pt>
    <dgm:pt modelId="{5732EAA1-96BA-430C-97CA-B9900BD0F54B}" type="pres">
      <dgm:prSet presAssocID="{4758522A-5B81-43B4-8E15-6690EAF218A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7D399-21CC-4333-B59B-973A56C9DB6F}" type="pres">
      <dgm:prSet presAssocID="{4758522A-5B81-43B4-8E15-6690EAF218A8}" presName="wedge2" presStyleLbl="node1" presStyleIdx="1" presStyleCnt="3"/>
      <dgm:spPr/>
      <dgm:t>
        <a:bodyPr/>
        <a:lstStyle/>
        <a:p>
          <a:endParaRPr lang="ru-RU"/>
        </a:p>
      </dgm:t>
    </dgm:pt>
    <dgm:pt modelId="{65506339-66F3-45A9-9836-FCA96BF4F5EF}" type="pres">
      <dgm:prSet presAssocID="{4758522A-5B81-43B4-8E15-6690EAF218A8}" presName="dummy2a" presStyleCnt="0"/>
      <dgm:spPr/>
    </dgm:pt>
    <dgm:pt modelId="{10F12CDB-AA62-44D5-8AE2-FBC59103D373}" type="pres">
      <dgm:prSet presAssocID="{4758522A-5B81-43B4-8E15-6690EAF218A8}" presName="dummy2b" presStyleCnt="0"/>
      <dgm:spPr/>
    </dgm:pt>
    <dgm:pt modelId="{617EEA63-44BE-497D-9E1D-21D48982A618}" type="pres">
      <dgm:prSet presAssocID="{4758522A-5B81-43B4-8E15-6690EAF218A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79CF1-22B0-41F8-9513-A378F002F2EC}" type="pres">
      <dgm:prSet presAssocID="{4758522A-5B81-43B4-8E15-6690EAF218A8}" presName="wedge3" presStyleLbl="node1" presStyleIdx="2" presStyleCnt="3"/>
      <dgm:spPr/>
      <dgm:t>
        <a:bodyPr/>
        <a:lstStyle/>
        <a:p>
          <a:endParaRPr lang="ru-RU"/>
        </a:p>
      </dgm:t>
    </dgm:pt>
    <dgm:pt modelId="{6D2CC3F3-CE7C-4767-97BB-A0E1DE5FC384}" type="pres">
      <dgm:prSet presAssocID="{4758522A-5B81-43B4-8E15-6690EAF218A8}" presName="dummy3a" presStyleCnt="0"/>
      <dgm:spPr/>
    </dgm:pt>
    <dgm:pt modelId="{8E84FB1C-963B-4D9B-BFC7-F3A25364BAD4}" type="pres">
      <dgm:prSet presAssocID="{4758522A-5B81-43B4-8E15-6690EAF218A8}" presName="dummy3b" presStyleCnt="0"/>
      <dgm:spPr/>
    </dgm:pt>
    <dgm:pt modelId="{0CC823E7-27D4-4F65-B0B0-4FF6E3804451}" type="pres">
      <dgm:prSet presAssocID="{4758522A-5B81-43B4-8E15-6690EAF218A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A7387-430D-462F-8A75-91072013E87A}" type="pres">
      <dgm:prSet presAssocID="{A0AB4F13-4197-40AA-9698-7251E2048876}" presName="arrowWedge1" presStyleLbl="fgSibTrans2D1" presStyleIdx="0" presStyleCnt="3"/>
      <dgm:spPr/>
    </dgm:pt>
    <dgm:pt modelId="{142C582B-9A7C-47EB-B5F1-13196F984181}" type="pres">
      <dgm:prSet presAssocID="{5B9456AD-F9FF-4E5D-8FE5-48FF9C304124}" presName="arrowWedge2" presStyleLbl="fgSibTrans2D1" presStyleIdx="1" presStyleCnt="3"/>
      <dgm:spPr/>
    </dgm:pt>
    <dgm:pt modelId="{12673BA9-2D99-4D7F-865F-BB47DC897571}" type="pres">
      <dgm:prSet presAssocID="{FE83CECF-D692-43A1-86F2-1DE304EEB8C4}" presName="arrowWedge3" presStyleLbl="fgSibTrans2D1" presStyleIdx="2" presStyleCnt="3"/>
      <dgm:spPr/>
    </dgm:pt>
  </dgm:ptLst>
  <dgm:cxnLst>
    <dgm:cxn modelId="{6DF62848-BBB2-4BE5-A4DD-F51B65DD2648}" type="presOf" srcId="{DF1D6E29-2412-495C-B99C-520BE0996337}" destId="{D117D399-21CC-4333-B59B-973A56C9DB6F}" srcOrd="0" destOrd="0" presId="urn:microsoft.com/office/officeart/2005/8/layout/cycle8"/>
    <dgm:cxn modelId="{F977E900-F85C-4D94-99D4-C4010E1329B1}" type="presOf" srcId="{413DEEB7-DE89-4F12-B146-87054FA0B5F9}" destId="{0CC823E7-27D4-4F65-B0B0-4FF6E3804451}" srcOrd="1" destOrd="0" presId="urn:microsoft.com/office/officeart/2005/8/layout/cycle8"/>
    <dgm:cxn modelId="{96F8853E-5F22-4487-9330-0ACF62CE0165}" type="presOf" srcId="{067EB9F7-3C3E-4F3F-A35D-FA6867AC9523}" destId="{5732EAA1-96BA-430C-97CA-B9900BD0F54B}" srcOrd="1" destOrd="0" presId="urn:microsoft.com/office/officeart/2005/8/layout/cycle8"/>
    <dgm:cxn modelId="{942FEFCD-67D0-4110-BA30-B65AAA477C8A}" type="presOf" srcId="{067EB9F7-3C3E-4F3F-A35D-FA6867AC9523}" destId="{3C3BFD65-D3D4-47A5-AD68-16142BA3640B}" srcOrd="0" destOrd="0" presId="urn:microsoft.com/office/officeart/2005/8/layout/cycle8"/>
    <dgm:cxn modelId="{7AC38C7A-AF75-4A91-BBD0-84798D7421DC}" srcId="{4758522A-5B81-43B4-8E15-6690EAF218A8}" destId="{413DEEB7-DE89-4F12-B146-87054FA0B5F9}" srcOrd="2" destOrd="0" parTransId="{9BEA1F08-26F6-48A5-BF32-115A57E8A5A4}" sibTransId="{FE83CECF-D692-43A1-86F2-1DE304EEB8C4}"/>
    <dgm:cxn modelId="{0640ECE5-0502-47C2-A638-0321607E9569}" srcId="{4758522A-5B81-43B4-8E15-6690EAF218A8}" destId="{067EB9F7-3C3E-4F3F-A35D-FA6867AC9523}" srcOrd="0" destOrd="0" parTransId="{712C474A-59AA-40B9-B3AE-4DE4BA6B44B0}" sibTransId="{A0AB4F13-4197-40AA-9698-7251E2048876}"/>
    <dgm:cxn modelId="{6A27F1CD-6FC2-40CC-AB77-39880A5BF4DC}" type="presOf" srcId="{DF1D6E29-2412-495C-B99C-520BE0996337}" destId="{617EEA63-44BE-497D-9E1D-21D48982A618}" srcOrd="1" destOrd="0" presId="urn:microsoft.com/office/officeart/2005/8/layout/cycle8"/>
    <dgm:cxn modelId="{51B3BE82-C072-42AC-8B7C-B3EC0A032DAD}" type="presOf" srcId="{413DEEB7-DE89-4F12-B146-87054FA0B5F9}" destId="{B6379CF1-22B0-41F8-9513-A378F002F2EC}" srcOrd="0" destOrd="0" presId="urn:microsoft.com/office/officeart/2005/8/layout/cycle8"/>
    <dgm:cxn modelId="{A1CDB8D9-E628-410E-9EC6-1FECF4441112}" srcId="{4758522A-5B81-43B4-8E15-6690EAF218A8}" destId="{DF1D6E29-2412-495C-B99C-520BE0996337}" srcOrd="1" destOrd="0" parTransId="{1CBAB96B-FE38-4BA4-A943-7E5DC7C0A79B}" sibTransId="{5B9456AD-F9FF-4E5D-8FE5-48FF9C304124}"/>
    <dgm:cxn modelId="{6F23FF7F-B221-4BEB-B36C-ADE1C230E4EF}" type="presOf" srcId="{4758522A-5B81-43B4-8E15-6690EAF218A8}" destId="{5B4015E3-D8A9-41CF-9F56-D5BE391586F8}" srcOrd="0" destOrd="0" presId="urn:microsoft.com/office/officeart/2005/8/layout/cycle8"/>
    <dgm:cxn modelId="{28D0FAEB-3368-4606-9883-5767FA17D21F}" type="presParOf" srcId="{5B4015E3-D8A9-41CF-9F56-D5BE391586F8}" destId="{3C3BFD65-D3D4-47A5-AD68-16142BA3640B}" srcOrd="0" destOrd="0" presId="urn:microsoft.com/office/officeart/2005/8/layout/cycle8"/>
    <dgm:cxn modelId="{8FD23EC8-99B4-468F-9404-FD8E1BED911A}" type="presParOf" srcId="{5B4015E3-D8A9-41CF-9F56-D5BE391586F8}" destId="{2F90FB9B-F1B3-4844-957F-6C6F9CF22A9E}" srcOrd="1" destOrd="0" presId="urn:microsoft.com/office/officeart/2005/8/layout/cycle8"/>
    <dgm:cxn modelId="{5DC45464-802F-44D7-88DD-AE8B47DB3693}" type="presParOf" srcId="{5B4015E3-D8A9-41CF-9F56-D5BE391586F8}" destId="{30AC7A1A-D04C-4CFE-990B-1FFF4655F154}" srcOrd="2" destOrd="0" presId="urn:microsoft.com/office/officeart/2005/8/layout/cycle8"/>
    <dgm:cxn modelId="{E971431A-C47C-4230-A425-52FFC6D233E2}" type="presParOf" srcId="{5B4015E3-D8A9-41CF-9F56-D5BE391586F8}" destId="{5732EAA1-96BA-430C-97CA-B9900BD0F54B}" srcOrd="3" destOrd="0" presId="urn:microsoft.com/office/officeart/2005/8/layout/cycle8"/>
    <dgm:cxn modelId="{105DC119-1670-4D76-928C-6A539DA2BDEE}" type="presParOf" srcId="{5B4015E3-D8A9-41CF-9F56-D5BE391586F8}" destId="{D117D399-21CC-4333-B59B-973A56C9DB6F}" srcOrd="4" destOrd="0" presId="urn:microsoft.com/office/officeart/2005/8/layout/cycle8"/>
    <dgm:cxn modelId="{720F7DA8-68CE-4246-BAEE-91E8C0CF505C}" type="presParOf" srcId="{5B4015E3-D8A9-41CF-9F56-D5BE391586F8}" destId="{65506339-66F3-45A9-9836-FCA96BF4F5EF}" srcOrd="5" destOrd="0" presId="urn:microsoft.com/office/officeart/2005/8/layout/cycle8"/>
    <dgm:cxn modelId="{28573D96-5049-4CCC-8BEA-A5196C719528}" type="presParOf" srcId="{5B4015E3-D8A9-41CF-9F56-D5BE391586F8}" destId="{10F12CDB-AA62-44D5-8AE2-FBC59103D373}" srcOrd="6" destOrd="0" presId="urn:microsoft.com/office/officeart/2005/8/layout/cycle8"/>
    <dgm:cxn modelId="{5E268548-CF5F-402E-9EFA-136770A34E60}" type="presParOf" srcId="{5B4015E3-D8A9-41CF-9F56-D5BE391586F8}" destId="{617EEA63-44BE-497D-9E1D-21D48982A618}" srcOrd="7" destOrd="0" presId="urn:microsoft.com/office/officeart/2005/8/layout/cycle8"/>
    <dgm:cxn modelId="{5EED619E-13D8-4809-B65E-85085B482B06}" type="presParOf" srcId="{5B4015E3-D8A9-41CF-9F56-D5BE391586F8}" destId="{B6379CF1-22B0-41F8-9513-A378F002F2EC}" srcOrd="8" destOrd="0" presId="urn:microsoft.com/office/officeart/2005/8/layout/cycle8"/>
    <dgm:cxn modelId="{615C62AD-3F09-45E1-8674-8F39F39FA3BD}" type="presParOf" srcId="{5B4015E3-D8A9-41CF-9F56-D5BE391586F8}" destId="{6D2CC3F3-CE7C-4767-97BB-A0E1DE5FC384}" srcOrd="9" destOrd="0" presId="urn:microsoft.com/office/officeart/2005/8/layout/cycle8"/>
    <dgm:cxn modelId="{5F9B52B9-6EFB-4ACE-B15A-80E87BF3CF26}" type="presParOf" srcId="{5B4015E3-D8A9-41CF-9F56-D5BE391586F8}" destId="{8E84FB1C-963B-4D9B-BFC7-F3A25364BAD4}" srcOrd="10" destOrd="0" presId="urn:microsoft.com/office/officeart/2005/8/layout/cycle8"/>
    <dgm:cxn modelId="{EA28A7FF-F3F5-45B1-A949-4A0752892CBE}" type="presParOf" srcId="{5B4015E3-D8A9-41CF-9F56-D5BE391586F8}" destId="{0CC823E7-27D4-4F65-B0B0-4FF6E3804451}" srcOrd="11" destOrd="0" presId="urn:microsoft.com/office/officeart/2005/8/layout/cycle8"/>
    <dgm:cxn modelId="{41ED13D0-B0EE-49EA-8F21-900DDF47689F}" type="presParOf" srcId="{5B4015E3-D8A9-41CF-9F56-D5BE391586F8}" destId="{CB1A7387-430D-462F-8A75-91072013E87A}" srcOrd="12" destOrd="0" presId="urn:microsoft.com/office/officeart/2005/8/layout/cycle8"/>
    <dgm:cxn modelId="{1F8A99A5-C85B-4F5F-8D9D-550CCB1F2963}" type="presParOf" srcId="{5B4015E3-D8A9-41CF-9F56-D5BE391586F8}" destId="{142C582B-9A7C-47EB-B5F1-13196F984181}" srcOrd="13" destOrd="0" presId="urn:microsoft.com/office/officeart/2005/8/layout/cycle8"/>
    <dgm:cxn modelId="{F1A87DEA-F350-43CA-9574-01D43BAD24A6}" type="presParOf" srcId="{5B4015E3-D8A9-41CF-9F56-D5BE391586F8}" destId="{12673BA9-2D99-4D7F-865F-BB47DC8975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1F692-78D2-4701-B172-80DA132B831F}" type="doc">
      <dgm:prSet loTypeId="urn:microsoft.com/office/officeart/2005/8/layout/arrow5" loCatId="relationship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02764EB-B51A-4017-BB98-6189C2AECB1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МВС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7D76F-CE9D-44C2-9AE8-E4960AE3B48D}" type="parTrans" cxnId="{0A7DFF60-11E6-42AE-8F94-0A37EB6F8880}">
      <dgm:prSet/>
      <dgm:spPr/>
      <dgm:t>
        <a:bodyPr/>
        <a:lstStyle/>
        <a:p>
          <a:endParaRPr lang="ru-RU"/>
        </a:p>
      </dgm:t>
    </dgm:pt>
    <dgm:pt modelId="{CD922343-9E97-4E82-AC67-5D54F3C8C375}" type="sibTrans" cxnId="{0A7DFF60-11E6-42AE-8F94-0A37EB6F8880}">
      <dgm:prSet/>
      <dgm:spPr/>
      <dgm:t>
        <a:bodyPr/>
        <a:lstStyle/>
        <a:p>
          <a:endParaRPr lang="ru-RU"/>
        </a:p>
      </dgm:t>
    </dgm:pt>
    <dgm:pt modelId="{454351E2-D136-4FD7-A4B0-9DA7C6D8626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НТК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39AEF-A0FF-42D0-BD7D-F9FF14034D44}" type="parTrans" cxnId="{FFE20C71-0D8D-4AF5-9F2F-26CF1F5015C4}">
      <dgm:prSet/>
      <dgm:spPr/>
      <dgm:t>
        <a:bodyPr/>
        <a:lstStyle/>
        <a:p>
          <a:endParaRPr lang="ru-RU"/>
        </a:p>
      </dgm:t>
    </dgm:pt>
    <dgm:pt modelId="{23008FB2-9806-4E39-BA9E-BA39AE7377D9}" type="sibTrans" cxnId="{FFE20C71-0D8D-4AF5-9F2F-26CF1F5015C4}">
      <dgm:prSet/>
      <dgm:spPr/>
      <dgm:t>
        <a:bodyPr/>
        <a:lstStyle/>
        <a:p>
          <a:endParaRPr lang="ru-RU"/>
        </a:p>
      </dgm:t>
    </dgm:pt>
    <dgm:pt modelId="{41AEC388-F5F6-4BFF-84DE-7A6BA9D6D1C4}" type="pres">
      <dgm:prSet presAssocID="{C3C1F692-78D2-4701-B172-80DA132B83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8F6C5-A681-4B93-B157-3E8F64C8BDA5}" type="pres">
      <dgm:prSet presAssocID="{002764EB-B51A-4017-BB98-6189C2AECB1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4DD96-F42F-4B96-94F1-906CD53A2DDB}" type="pres">
      <dgm:prSet presAssocID="{454351E2-D136-4FD7-A4B0-9DA7C6D8626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20C71-0D8D-4AF5-9F2F-26CF1F5015C4}" srcId="{C3C1F692-78D2-4701-B172-80DA132B831F}" destId="{454351E2-D136-4FD7-A4B0-9DA7C6D8626F}" srcOrd="1" destOrd="0" parTransId="{A3139AEF-A0FF-42D0-BD7D-F9FF14034D44}" sibTransId="{23008FB2-9806-4E39-BA9E-BA39AE7377D9}"/>
    <dgm:cxn modelId="{03EF312D-AF04-4727-BC30-AFFFCBB9CDF3}" type="presOf" srcId="{454351E2-D136-4FD7-A4B0-9DA7C6D8626F}" destId="{4AD4DD96-F42F-4B96-94F1-906CD53A2DDB}" srcOrd="0" destOrd="0" presId="urn:microsoft.com/office/officeart/2005/8/layout/arrow5"/>
    <dgm:cxn modelId="{3DEE26D0-F30D-4221-8E4A-68BB3A160DF4}" type="presOf" srcId="{C3C1F692-78D2-4701-B172-80DA132B831F}" destId="{41AEC388-F5F6-4BFF-84DE-7A6BA9D6D1C4}" srcOrd="0" destOrd="0" presId="urn:microsoft.com/office/officeart/2005/8/layout/arrow5"/>
    <dgm:cxn modelId="{0A7DFF60-11E6-42AE-8F94-0A37EB6F8880}" srcId="{C3C1F692-78D2-4701-B172-80DA132B831F}" destId="{002764EB-B51A-4017-BB98-6189C2AECB15}" srcOrd="0" destOrd="0" parTransId="{0AE7D76F-CE9D-44C2-9AE8-E4960AE3B48D}" sibTransId="{CD922343-9E97-4E82-AC67-5D54F3C8C375}"/>
    <dgm:cxn modelId="{A9AAE6F1-056A-4842-AD19-51B35E4C85F7}" type="presOf" srcId="{002764EB-B51A-4017-BB98-6189C2AECB15}" destId="{2298F6C5-A681-4B93-B157-3E8F64C8BDA5}" srcOrd="0" destOrd="0" presId="urn:microsoft.com/office/officeart/2005/8/layout/arrow5"/>
    <dgm:cxn modelId="{A055A40B-9467-474F-BA4F-10D7E570F91B}" type="presParOf" srcId="{41AEC388-F5F6-4BFF-84DE-7A6BA9D6D1C4}" destId="{2298F6C5-A681-4B93-B157-3E8F64C8BDA5}" srcOrd="0" destOrd="0" presId="urn:microsoft.com/office/officeart/2005/8/layout/arrow5"/>
    <dgm:cxn modelId="{68C7E842-FE83-440E-A53A-158B0B034A77}" type="presParOf" srcId="{41AEC388-F5F6-4BFF-84DE-7A6BA9D6D1C4}" destId="{4AD4DD96-F42F-4B96-94F1-906CD53A2DD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5FCAB-9F0D-41CA-B28A-3865D0CD8C5C}" type="doc">
      <dgm:prSet loTypeId="urn:microsoft.com/office/officeart/2005/8/layout/hList1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5E23359-6FCF-47F6-A98A-7706097F4B15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Предпосылки формирования ФНТП развития сельского хозяйства до 2025 года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733C9-AC11-426E-9492-502E8C2D0009}" type="parTrans" cxnId="{1BD60C59-67C8-4EB1-AE2C-1CE8BEB38868}">
      <dgm:prSet/>
      <dgm:spPr/>
      <dgm:t>
        <a:bodyPr/>
        <a:lstStyle/>
        <a:p>
          <a:endParaRPr lang="ru-RU"/>
        </a:p>
      </dgm:t>
    </dgm:pt>
    <dgm:pt modelId="{6BF84622-0991-449F-ACA3-89F9330042AF}" type="sibTrans" cxnId="{1BD60C59-67C8-4EB1-AE2C-1CE8BEB38868}">
      <dgm:prSet/>
      <dgm:spPr/>
      <dgm:t>
        <a:bodyPr/>
        <a:lstStyle/>
        <a:p>
          <a:endParaRPr lang="ru-RU"/>
        </a:p>
      </dgm:t>
    </dgm:pt>
    <dgm:pt modelId="{4238C23A-305C-4229-A06E-96327914FB98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Послание Президента Российской Федерации Федеральному Собранию</a:t>
          </a:r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00327-7ADD-4C73-9F83-32B7CE1418ED}" type="parTrans" cxnId="{4524ED31-241A-4016-B09D-8C331CE04031}">
      <dgm:prSet/>
      <dgm:spPr/>
      <dgm:t>
        <a:bodyPr/>
        <a:lstStyle/>
        <a:p>
          <a:endParaRPr lang="ru-RU"/>
        </a:p>
      </dgm:t>
    </dgm:pt>
    <dgm:pt modelId="{B54DE696-856D-4A38-B7B8-A9246F980ABE}" type="sibTrans" cxnId="{4524ED31-241A-4016-B09D-8C331CE04031}">
      <dgm:prSet/>
      <dgm:spPr/>
      <dgm:t>
        <a:bodyPr/>
        <a:lstStyle/>
        <a:p>
          <a:endParaRPr lang="ru-RU"/>
        </a:p>
      </dgm:t>
    </dgm:pt>
    <dgm:pt modelId="{256FD3EC-D8D5-43BD-A012-E146F34E7DB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Доктрина продовольственной безопасности Российской Федерации</a:t>
          </a:r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4C0C9-8CA4-47E6-9214-DBFB58D942D4}" type="parTrans" cxnId="{9375BE53-E42A-49FF-839B-68C65C6B692A}">
      <dgm:prSet/>
      <dgm:spPr/>
      <dgm:t>
        <a:bodyPr/>
        <a:lstStyle/>
        <a:p>
          <a:endParaRPr lang="ru-RU"/>
        </a:p>
      </dgm:t>
    </dgm:pt>
    <dgm:pt modelId="{5B48CF73-97D2-470B-AE96-0074C205E5DC}" type="sibTrans" cxnId="{9375BE53-E42A-49FF-839B-68C65C6B692A}">
      <dgm:prSet/>
      <dgm:spPr/>
      <dgm:t>
        <a:bodyPr/>
        <a:lstStyle/>
        <a:p>
          <a:endParaRPr lang="ru-RU"/>
        </a:p>
      </dgm:t>
    </dgm:pt>
    <dgm:pt modelId="{308621B8-2EFB-490C-B6D5-C71736768EF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Стратегия научно-технологического развития России</a:t>
          </a:r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C9A5B-6F63-4AB8-B18A-EE79AA3004B0}" type="parTrans" cxnId="{14825FC3-60B6-4ECE-939A-D2033ED31EBD}">
      <dgm:prSet/>
      <dgm:spPr/>
      <dgm:t>
        <a:bodyPr/>
        <a:lstStyle/>
        <a:p>
          <a:endParaRPr lang="ru-RU"/>
        </a:p>
      </dgm:t>
    </dgm:pt>
    <dgm:pt modelId="{6781FB60-E220-4C84-AA0B-040373DB08D5}" type="sibTrans" cxnId="{14825FC3-60B6-4ECE-939A-D2033ED31EBD}">
      <dgm:prSet/>
      <dgm:spPr/>
      <dgm:t>
        <a:bodyPr/>
        <a:lstStyle/>
        <a:p>
          <a:endParaRPr lang="ru-RU"/>
        </a:p>
      </dgm:t>
    </dgm:pt>
    <dgm:pt modelId="{6394D3FE-F43E-447C-BD06-7CA9B9E6233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Низкий уровень обеспеченности семенным </a:t>
          </a:r>
          <a:b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и селекционным материалом отечественного производства</a:t>
          </a:r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ACE06-E58F-467B-8E64-94FD7A1549A0}" type="parTrans" cxnId="{57A3196B-675F-40B0-B952-121D38BED251}">
      <dgm:prSet/>
      <dgm:spPr/>
      <dgm:t>
        <a:bodyPr/>
        <a:lstStyle/>
        <a:p>
          <a:endParaRPr lang="ru-RU"/>
        </a:p>
      </dgm:t>
    </dgm:pt>
    <dgm:pt modelId="{73019282-BA99-4EA6-A2B0-337CC02A0ADA}" type="sibTrans" cxnId="{57A3196B-675F-40B0-B952-121D38BED251}">
      <dgm:prSet/>
      <dgm:spPr/>
      <dgm:t>
        <a:bodyPr/>
        <a:lstStyle/>
        <a:p>
          <a:endParaRPr lang="ru-RU"/>
        </a:p>
      </dgm:t>
    </dgm:pt>
    <dgm:pt modelId="{DFA7BF52-3E1B-4234-B872-C47078CC732E}">
      <dgm:prSet phldrT="[Текст]" custT="1"/>
      <dgm:spPr/>
      <dgm:t>
        <a:bodyPr/>
        <a:lstStyle/>
        <a:p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E9D53-3B01-4175-8CDA-1850B1EA4404}" type="parTrans" cxnId="{2C21BBB8-509A-475B-88FC-DCFF9F9E202B}">
      <dgm:prSet/>
      <dgm:spPr/>
      <dgm:t>
        <a:bodyPr/>
        <a:lstStyle/>
        <a:p>
          <a:endParaRPr lang="ru-RU"/>
        </a:p>
      </dgm:t>
    </dgm:pt>
    <dgm:pt modelId="{4985B90A-9397-4233-B808-BE50EC8FFBD3}" type="sibTrans" cxnId="{2C21BBB8-509A-475B-88FC-DCFF9F9E202B}">
      <dgm:prSet/>
      <dgm:spPr/>
      <dgm:t>
        <a:bodyPr/>
        <a:lstStyle/>
        <a:p>
          <a:endParaRPr lang="ru-RU"/>
        </a:p>
      </dgm:t>
    </dgm:pt>
    <dgm:pt modelId="{7E2806E1-5EBF-4263-AC42-6E81E52CD9B9}">
      <dgm:prSet phldrT="[Текст]" custT="1"/>
      <dgm:spPr/>
      <dgm:t>
        <a:bodyPr/>
        <a:lstStyle/>
        <a:p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4D0C3-357C-4510-81A0-0A6427572FDE}" type="parTrans" cxnId="{09F9CCA0-8DD6-42CA-8BAE-FF5A5B0CEA5F}">
      <dgm:prSet/>
      <dgm:spPr/>
      <dgm:t>
        <a:bodyPr/>
        <a:lstStyle/>
        <a:p>
          <a:endParaRPr lang="ru-RU"/>
        </a:p>
      </dgm:t>
    </dgm:pt>
    <dgm:pt modelId="{B0EBBDCE-01CA-4969-B84C-9CCE42C0809E}" type="sibTrans" cxnId="{09F9CCA0-8DD6-42CA-8BAE-FF5A5B0CEA5F}">
      <dgm:prSet/>
      <dgm:spPr/>
      <dgm:t>
        <a:bodyPr/>
        <a:lstStyle/>
        <a:p>
          <a:endParaRPr lang="ru-RU"/>
        </a:p>
      </dgm:t>
    </dgm:pt>
    <dgm:pt modelId="{384A09F9-B078-49E4-A342-6D7F43DB2B96}">
      <dgm:prSet phldrT="[Текст]" custT="1"/>
      <dgm:spPr/>
      <dgm:t>
        <a:bodyPr/>
        <a:lstStyle/>
        <a:p>
          <a:endParaRPr lang="ru-RU" sz="16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2C37E-1A18-4FA7-B7EE-EBDDB57C887B}" type="parTrans" cxnId="{63DCD6AF-2E52-44FC-9E6D-72FDC8CF77C4}">
      <dgm:prSet/>
      <dgm:spPr/>
      <dgm:t>
        <a:bodyPr/>
        <a:lstStyle/>
        <a:p>
          <a:endParaRPr lang="ru-RU"/>
        </a:p>
      </dgm:t>
    </dgm:pt>
    <dgm:pt modelId="{A965ABEB-D562-4023-AAEB-41C36199BDA0}" type="sibTrans" cxnId="{63DCD6AF-2E52-44FC-9E6D-72FDC8CF77C4}">
      <dgm:prSet/>
      <dgm:spPr/>
      <dgm:t>
        <a:bodyPr/>
        <a:lstStyle/>
        <a:p>
          <a:endParaRPr lang="ru-RU"/>
        </a:p>
      </dgm:t>
    </dgm:pt>
    <dgm:pt modelId="{9FE19B4D-ED51-4BA8-B964-BFEE070D8922}" type="pres">
      <dgm:prSet presAssocID="{07A5FCAB-9F0D-41CA-B28A-3865D0CD8C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B475-9029-4F28-97D1-2C911088CA4B}" type="pres">
      <dgm:prSet presAssocID="{A5E23359-6FCF-47F6-A98A-7706097F4B15}" presName="composite" presStyleCnt="0"/>
      <dgm:spPr/>
      <dgm:t>
        <a:bodyPr/>
        <a:lstStyle/>
        <a:p>
          <a:endParaRPr lang="ru-RU"/>
        </a:p>
      </dgm:t>
    </dgm:pt>
    <dgm:pt modelId="{28B27A82-84D8-4FB6-A9F2-98FDA2ACA73B}" type="pres">
      <dgm:prSet presAssocID="{A5E23359-6FCF-47F6-A98A-7706097F4B15}" presName="parTx" presStyleLbl="alignNode1" presStyleIdx="0" presStyleCnt="1" custLinFactNeighborY="-12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4E016-806C-4E02-AEDE-3EEA0F00AC2B}" type="pres">
      <dgm:prSet presAssocID="{A5E23359-6FCF-47F6-A98A-7706097F4B1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25FC3-60B6-4ECE-939A-D2033ED31EBD}" srcId="{A5E23359-6FCF-47F6-A98A-7706097F4B15}" destId="{308621B8-2EFB-490C-B6D5-C71736768EFD}" srcOrd="4" destOrd="0" parTransId="{E54C9A5B-6F63-4AB8-B18A-EE79AA3004B0}" sibTransId="{6781FB60-E220-4C84-AA0B-040373DB08D5}"/>
    <dgm:cxn modelId="{09F9CCA0-8DD6-42CA-8BAE-FF5A5B0CEA5F}" srcId="{A5E23359-6FCF-47F6-A98A-7706097F4B15}" destId="{7E2806E1-5EBF-4263-AC42-6E81E52CD9B9}" srcOrd="3" destOrd="0" parTransId="{8DD4D0C3-357C-4510-81A0-0A6427572FDE}" sibTransId="{B0EBBDCE-01CA-4969-B84C-9CCE42C0809E}"/>
    <dgm:cxn modelId="{9375BE53-E42A-49FF-839B-68C65C6B692A}" srcId="{A5E23359-6FCF-47F6-A98A-7706097F4B15}" destId="{256FD3EC-D8D5-43BD-A012-E146F34E7DB6}" srcOrd="2" destOrd="0" parTransId="{B9D4C0C9-8CA4-47E6-9214-DBFB58D942D4}" sibTransId="{5B48CF73-97D2-470B-AE96-0074C205E5DC}"/>
    <dgm:cxn modelId="{57A3196B-675F-40B0-B952-121D38BED251}" srcId="{A5E23359-6FCF-47F6-A98A-7706097F4B15}" destId="{6394D3FE-F43E-447C-BD06-7CA9B9E62334}" srcOrd="6" destOrd="0" parTransId="{B20ACE06-E58F-467B-8E64-94FD7A1549A0}" sibTransId="{73019282-BA99-4EA6-A2B0-337CC02A0ADA}"/>
    <dgm:cxn modelId="{1BD60C59-67C8-4EB1-AE2C-1CE8BEB38868}" srcId="{07A5FCAB-9F0D-41CA-B28A-3865D0CD8C5C}" destId="{A5E23359-6FCF-47F6-A98A-7706097F4B15}" srcOrd="0" destOrd="0" parTransId="{42D733C9-AC11-426E-9492-502E8C2D0009}" sibTransId="{6BF84622-0991-449F-ACA3-89F9330042AF}"/>
    <dgm:cxn modelId="{0FD476F9-B21E-40AD-B06F-6C31B1361B2B}" type="presOf" srcId="{308621B8-2EFB-490C-B6D5-C71736768EFD}" destId="{E804E016-806C-4E02-AEDE-3EEA0F00AC2B}" srcOrd="0" destOrd="4" presId="urn:microsoft.com/office/officeart/2005/8/layout/hList1"/>
    <dgm:cxn modelId="{B0CDAB67-94F7-4299-94B3-CFEDBBF71605}" type="presOf" srcId="{4238C23A-305C-4229-A06E-96327914FB98}" destId="{E804E016-806C-4E02-AEDE-3EEA0F00AC2B}" srcOrd="0" destOrd="0" presId="urn:microsoft.com/office/officeart/2005/8/layout/hList1"/>
    <dgm:cxn modelId="{B0EC6C63-2AF4-4A35-9F8C-2AF9F4DD084D}" type="presOf" srcId="{256FD3EC-D8D5-43BD-A012-E146F34E7DB6}" destId="{E804E016-806C-4E02-AEDE-3EEA0F00AC2B}" srcOrd="0" destOrd="2" presId="urn:microsoft.com/office/officeart/2005/8/layout/hList1"/>
    <dgm:cxn modelId="{1FC03B81-669F-48C2-8B2D-BF66C7E27383}" type="presOf" srcId="{07A5FCAB-9F0D-41CA-B28A-3865D0CD8C5C}" destId="{9FE19B4D-ED51-4BA8-B964-BFEE070D8922}" srcOrd="0" destOrd="0" presId="urn:microsoft.com/office/officeart/2005/8/layout/hList1"/>
    <dgm:cxn modelId="{63DCD6AF-2E52-44FC-9E6D-72FDC8CF77C4}" srcId="{A5E23359-6FCF-47F6-A98A-7706097F4B15}" destId="{384A09F9-B078-49E4-A342-6D7F43DB2B96}" srcOrd="5" destOrd="0" parTransId="{8462C37E-1A18-4FA7-B7EE-EBDDB57C887B}" sibTransId="{A965ABEB-D562-4023-AAEB-41C36199BDA0}"/>
    <dgm:cxn modelId="{D26F905F-8DC0-4183-A129-CF67CBCF1442}" type="presOf" srcId="{A5E23359-6FCF-47F6-A98A-7706097F4B15}" destId="{28B27A82-84D8-4FB6-A9F2-98FDA2ACA73B}" srcOrd="0" destOrd="0" presId="urn:microsoft.com/office/officeart/2005/8/layout/hList1"/>
    <dgm:cxn modelId="{70B27217-9ADD-4841-978B-1383A44014D7}" type="presOf" srcId="{7E2806E1-5EBF-4263-AC42-6E81E52CD9B9}" destId="{E804E016-806C-4E02-AEDE-3EEA0F00AC2B}" srcOrd="0" destOrd="3" presId="urn:microsoft.com/office/officeart/2005/8/layout/hList1"/>
    <dgm:cxn modelId="{4524ED31-241A-4016-B09D-8C331CE04031}" srcId="{A5E23359-6FCF-47F6-A98A-7706097F4B15}" destId="{4238C23A-305C-4229-A06E-96327914FB98}" srcOrd="0" destOrd="0" parTransId="{CF900327-7ADD-4C73-9F83-32B7CE1418ED}" sibTransId="{B54DE696-856D-4A38-B7B8-A9246F980ABE}"/>
    <dgm:cxn modelId="{FAAE050C-1A5E-4618-A124-2719864BCE68}" type="presOf" srcId="{6394D3FE-F43E-447C-BD06-7CA9B9E62334}" destId="{E804E016-806C-4E02-AEDE-3EEA0F00AC2B}" srcOrd="0" destOrd="6" presId="urn:microsoft.com/office/officeart/2005/8/layout/hList1"/>
    <dgm:cxn modelId="{A402117A-4F26-4366-8D35-608F536A3DB3}" type="presOf" srcId="{DFA7BF52-3E1B-4234-B872-C47078CC732E}" destId="{E804E016-806C-4E02-AEDE-3EEA0F00AC2B}" srcOrd="0" destOrd="1" presId="urn:microsoft.com/office/officeart/2005/8/layout/hList1"/>
    <dgm:cxn modelId="{5C6CBA96-DDD3-4BAB-8F46-B3F909F0F96A}" type="presOf" srcId="{384A09F9-B078-49E4-A342-6D7F43DB2B96}" destId="{E804E016-806C-4E02-AEDE-3EEA0F00AC2B}" srcOrd="0" destOrd="5" presId="urn:microsoft.com/office/officeart/2005/8/layout/hList1"/>
    <dgm:cxn modelId="{2C21BBB8-509A-475B-88FC-DCFF9F9E202B}" srcId="{A5E23359-6FCF-47F6-A98A-7706097F4B15}" destId="{DFA7BF52-3E1B-4234-B872-C47078CC732E}" srcOrd="1" destOrd="0" parTransId="{E54E9D53-3B01-4175-8CDA-1850B1EA4404}" sibTransId="{4985B90A-9397-4233-B808-BE50EC8FFBD3}"/>
    <dgm:cxn modelId="{EAF9675E-A949-4174-936D-DC853EA95365}" type="presParOf" srcId="{9FE19B4D-ED51-4BA8-B964-BFEE070D8922}" destId="{FF3CB475-9029-4F28-97D1-2C911088CA4B}" srcOrd="0" destOrd="0" presId="urn:microsoft.com/office/officeart/2005/8/layout/hList1"/>
    <dgm:cxn modelId="{D818BA92-6189-423F-8632-EE9B3A82D5A6}" type="presParOf" srcId="{FF3CB475-9029-4F28-97D1-2C911088CA4B}" destId="{28B27A82-84D8-4FB6-A9F2-98FDA2ACA73B}" srcOrd="0" destOrd="0" presId="urn:microsoft.com/office/officeart/2005/8/layout/hList1"/>
    <dgm:cxn modelId="{F2E78F15-47B5-4479-9F01-070A6776F2BC}" type="presParOf" srcId="{FF3CB475-9029-4F28-97D1-2C911088CA4B}" destId="{E804E016-806C-4E02-AEDE-3EEA0F00AC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9EF39-58BF-4E6C-A62B-377FFEFEC0E5}" type="doc">
      <dgm:prSet loTypeId="urn:microsoft.com/office/officeart/2005/8/layout/chevron1" loCatId="process" qsTypeId="urn:microsoft.com/office/officeart/2005/8/quickstyle/simple5" qsCatId="simple" csTypeId="urn:microsoft.com/office/officeart/2005/8/colors/accent5_3" csCatId="accent5" phldr="1"/>
      <dgm:spPr/>
    </dgm:pt>
    <dgm:pt modelId="{A871D5E6-67C5-424D-9939-4EEB2B34FB89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IV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квартал 2019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1DB9A-08AD-4375-974A-2F0823843053}" type="parTrans" cxnId="{F68EB163-8A99-4E55-9693-1ABA7BC919FB}">
      <dgm:prSet/>
      <dgm:spPr/>
      <dgm:t>
        <a:bodyPr/>
        <a:lstStyle/>
        <a:p>
          <a:endParaRPr lang="ru-RU"/>
        </a:p>
      </dgm:t>
    </dgm:pt>
    <dgm:pt modelId="{888209F6-AAC8-4B6E-A735-2394AB19FF2C}" type="sibTrans" cxnId="{F68EB163-8A99-4E55-9693-1ABA7BC919FB}">
      <dgm:prSet/>
      <dgm:spPr/>
      <dgm:t>
        <a:bodyPr/>
        <a:lstStyle/>
        <a:p>
          <a:endParaRPr lang="ru-RU"/>
        </a:p>
      </dgm:t>
    </dgm:pt>
    <dgm:pt modelId="{D062E57B-CF48-45F0-8FAE-B5AB3F8F4CEE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16.12.2019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0AB5D-C375-42CE-B968-C3BD4B8D1114}" type="parTrans" cxnId="{5E67B656-88CA-45FE-9896-EE4D7C219632}">
      <dgm:prSet/>
      <dgm:spPr/>
      <dgm:t>
        <a:bodyPr/>
        <a:lstStyle/>
        <a:p>
          <a:endParaRPr lang="ru-RU"/>
        </a:p>
      </dgm:t>
    </dgm:pt>
    <dgm:pt modelId="{F0CFE5B4-E9A4-47C0-ACE9-6F4C45AADD7E}" type="sibTrans" cxnId="{5E67B656-88CA-45FE-9896-EE4D7C219632}">
      <dgm:prSet/>
      <dgm:spPr/>
      <dgm:t>
        <a:bodyPr/>
        <a:lstStyle/>
        <a:p>
          <a:endParaRPr lang="ru-RU"/>
        </a:p>
      </dgm:t>
    </dgm:pt>
    <dgm:pt modelId="{08BD729B-64D9-4414-961C-FAD1CADAB066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1F50B-D2DD-4C5B-B1D4-8C414629ABBC}" type="parTrans" cxnId="{65BE397A-6EB3-4033-95CB-25EF008F3EAE}">
      <dgm:prSet/>
      <dgm:spPr/>
      <dgm:t>
        <a:bodyPr/>
        <a:lstStyle/>
        <a:p>
          <a:endParaRPr lang="ru-RU"/>
        </a:p>
      </dgm:t>
    </dgm:pt>
    <dgm:pt modelId="{946E7581-EBEE-4407-AEA2-185F5B3AD20B}" type="sibTrans" cxnId="{65BE397A-6EB3-4033-95CB-25EF008F3EAE}">
      <dgm:prSet/>
      <dgm:spPr/>
      <dgm:t>
        <a:bodyPr/>
        <a:lstStyle/>
        <a:p>
          <a:endParaRPr lang="ru-RU"/>
        </a:p>
      </dgm:t>
    </dgm:pt>
    <dgm:pt modelId="{3BAF97CB-821F-46B7-9E04-601A34758E82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24F65-32ED-4503-B0D4-ACBE878CA6E5}" type="parTrans" cxnId="{EA4C09E9-ECEC-474C-AEEF-1A4235112F3C}">
      <dgm:prSet/>
      <dgm:spPr/>
      <dgm:t>
        <a:bodyPr/>
        <a:lstStyle/>
        <a:p>
          <a:endParaRPr lang="ru-RU"/>
        </a:p>
      </dgm:t>
    </dgm:pt>
    <dgm:pt modelId="{5ED96364-C7D1-45F8-BC32-AEBC62D8B456}" type="sibTrans" cxnId="{EA4C09E9-ECEC-474C-AEEF-1A4235112F3C}">
      <dgm:prSet/>
      <dgm:spPr/>
      <dgm:t>
        <a:bodyPr/>
        <a:lstStyle/>
        <a:p>
          <a:endParaRPr lang="ru-RU"/>
        </a:p>
      </dgm:t>
    </dgm:pt>
    <dgm:pt modelId="{9DB020E9-BBA4-41EC-9F15-26C1D6647213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97EA5-8C51-4BD3-9F67-35DCD359A75D}" type="parTrans" cxnId="{2BA4F021-6DAA-4471-9CBD-110D86EE5D42}">
      <dgm:prSet/>
      <dgm:spPr/>
      <dgm:t>
        <a:bodyPr/>
        <a:lstStyle/>
        <a:p>
          <a:endParaRPr lang="ru-RU"/>
        </a:p>
      </dgm:t>
    </dgm:pt>
    <dgm:pt modelId="{122EDF21-96D7-4CC6-B4D6-0390B0AA1327}" type="sibTrans" cxnId="{2BA4F021-6DAA-4471-9CBD-110D86EE5D42}">
      <dgm:prSet/>
      <dgm:spPr/>
      <dgm:t>
        <a:bodyPr/>
        <a:lstStyle/>
        <a:p>
          <a:endParaRPr lang="ru-RU"/>
        </a:p>
      </dgm:t>
    </dgm:pt>
    <dgm:pt modelId="{38BF8D23-E385-4956-A4B9-18452E1D5D9A}" type="pres">
      <dgm:prSet presAssocID="{ADE9EF39-58BF-4E6C-A62B-377FFEFEC0E5}" presName="Name0" presStyleCnt="0">
        <dgm:presLayoutVars>
          <dgm:dir/>
          <dgm:animLvl val="lvl"/>
          <dgm:resizeHandles val="exact"/>
        </dgm:presLayoutVars>
      </dgm:prSet>
      <dgm:spPr/>
    </dgm:pt>
    <dgm:pt modelId="{587DD9B7-45E0-431F-84AD-71263A665BF4}" type="pres">
      <dgm:prSet presAssocID="{A871D5E6-67C5-424D-9939-4EEB2B34FB8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5769E-07BB-4951-9509-6CF92B77488A}" type="pres">
      <dgm:prSet presAssocID="{888209F6-AAC8-4B6E-A735-2394AB19FF2C}" presName="parTxOnlySpace" presStyleCnt="0"/>
      <dgm:spPr/>
    </dgm:pt>
    <dgm:pt modelId="{E62444CF-D39D-4FC2-A5E6-2A1A24951175}" type="pres">
      <dgm:prSet presAssocID="{D062E57B-CF48-45F0-8FAE-B5AB3F8F4CE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3A301-5A0F-4618-A145-6648F9216FDB}" type="pres">
      <dgm:prSet presAssocID="{F0CFE5B4-E9A4-47C0-ACE9-6F4C45AADD7E}" presName="parTxOnlySpace" presStyleCnt="0"/>
      <dgm:spPr/>
    </dgm:pt>
    <dgm:pt modelId="{39C95C5F-454F-44DC-A8A9-3E0D4A042891}" type="pres">
      <dgm:prSet presAssocID="{08BD729B-64D9-4414-961C-FAD1CADAB06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46AD6-34BB-40C1-AF61-35CAFCD9DBB8}" type="pres">
      <dgm:prSet presAssocID="{946E7581-EBEE-4407-AEA2-185F5B3AD20B}" presName="parTxOnlySpace" presStyleCnt="0"/>
      <dgm:spPr/>
    </dgm:pt>
    <dgm:pt modelId="{1E129393-BC54-4418-81B4-19CF96838FC9}" type="pres">
      <dgm:prSet presAssocID="{9DB020E9-BBA4-41EC-9F15-26C1D664721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080E6-DAFD-41A1-9B57-D1F1BC569201}" type="pres">
      <dgm:prSet presAssocID="{122EDF21-96D7-4CC6-B4D6-0390B0AA1327}" presName="parTxOnlySpace" presStyleCnt="0"/>
      <dgm:spPr/>
    </dgm:pt>
    <dgm:pt modelId="{E5E2F2C6-C86F-4160-A10B-62A61BD6016A}" type="pres">
      <dgm:prSet presAssocID="{3BAF97CB-821F-46B7-9E04-601A34758E8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65336-9099-4FD9-8087-A149C5E4A71B}" type="presOf" srcId="{D062E57B-CF48-45F0-8FAE-B5AB3F8F4CEE}" destId="{E62444CF-D39D-4FC2-A5E6-2A1A24951175}" srcOrd="0" destOrd="0" presId="urn:microsoft.com/office/officeart/2005/8/layout/chevron1"/>
    <dgm:cxn modelId="{6607DFF6-3817-4878-8BA4-195B56CB00C1}" type="presOf" srcId="{3BAF97CB-821F-46B7-9E04-601A34758E82}" destId="{E5E2F2C6-C86F-4160-A10B-62A61BD6016A}" srcOrd="0" destOrd="0" presId="urn:microsoft.com/office/officeart/2005/8/layout/chevron1"/>
    <dgm:cxn modelId="{65BE397A-6EB3-4033-95CB-25EF008F3EAE}" srcId="{ADE9EF39-58BF-4E6C-A62B-377FFEFEC0E5}" destId="{08BD729B-64D9-4414-961C-FAD1CADAB066}" srcOrd="2" destOrd="0" parTransId="{83F1F50B-D2DD-4C5B-B1D4-8C414629ABBC}" sibTransId="{946E7581-EBEE-4407-AEA2-185F5B3AD20B}"/>
    <dgm:cxn modelId="{D4EE393D-B1F2-45EA-825D-175B1DCB6DEE}" type="presOf" srcId="{9DB020E9-BBA4-41EC-9F15-26C1D6647213}" destId="{1E129393-BC54-4418-81B4-19CF96838FC9}" srcOrd="0" destOrd="0" presId="urn:microsoft.com/office/officeart/2005/8/layout/chevron1"/>
    <dgm:cxn modelId="{F68EB163-8A99-4E55-9693-1ABA7BC919FB}" srcId="{ADE9EF39-58BF-4E6C-A62B-377FFEFEC0E5}" destId="{A871D5E6-67C5-424D-9939-4EEB2B34FB89}" srcOrd="0" destOrd="0" parTransId="{CD61DB9A-08AD-4375-974A-2F0823843053}" sibTransId="{888209F6-AAC8-4B6E-A735-2394AB19FF2C}"/>
    <dgm:cxn modelId="{EA4C09E9-ECEC-474C-AEEF-1A4235112F3C}" srcId="{ADE9EF39-58BF-4E6C-A62B-377FFEFEC0E5}" destId="{3BAF97CB-821F-46B7-9E04-601A34758E82}" srcOrd="4" destOrd="0" parTransId="{01D24F65-32ED-4503-B0D4-ACBE878CA6E5}" sibTransId="{5ED96364-C7D1-45F8-BC32-AEBC62D8B456}"/>
    <dgm:cxn modelId="{5E67B656-88CA-45FE-9896-EE4D7C219632}" srcId="{ADE9EF39-58BF-4E6C-A62B-377FFEFEC0E5}" destId="{D062E57B-CF48-45F0-8FAE-B5AB3F8F4CEE}" srcOrd="1" destOrd="0" parTransId="{2B60AB5D-C375-42CE-B968-C3BD4B8D1114}" sibTransId="{F0CFE5B4-E9A4-47C0-ACE9-6F4C45AADD7E}"/>
    <dgm:cxn modelId="{93DBEE21-931D-40BE-9A71-909C96F99F43}" type="presOf" srcId="{A871D5E6-67C5-424D-9939-4EEB2B34FB89}" destId="{587DD9B7-45E0-431F-84AD-71263A665BF4}" srcOrd="0" destOrd="0" presId="urn:microsoft.com/office/officeart/2005/8/layout/chevron1"/>
    <dgm:cxn modelId="{823C7A03-608C-428C-820D-7F28D2E0065F}" type="presOf" srcId="{ADE9EF39-58BF-4E6C-A62B-377FFEFEC0E5}" destId="{38BF8D23-E385-4956-A4B9-18452E1D5D9A}" srcOrd="0" destOrd="0" presId="urn:microsoft.com/office/officeart/2005/8/layout/chevron1"/>
    <dgm:cxn modelId="{CAFFF8E2-5629-4C2A-AD4F-B1245FD6F4DC}" type="presOf" srcId="{08BD729B-64D9-4414-961C-FAD1CADAB066}" destId="{39C95C5F-454F-44DC-A8A9-3E0D4A042891}" srcOrd="0" destOrd="0" presId="urn:microsoft.com/office/officeart/2005/8/layout/chevron1"/>
    <dgm:cxn modelId="{2BA4F021-6DAA-4471-9CBD-110D86EE5D42}" srcId="{ADE9EF39-58BF-4E6C-A62B-377FFEFEC0E5}" destId="{9DB020E9-BBA4-41EC-9F15-26C1D6647213}" srcOrd="3" destOrd="0" parTransId="{6A697EA5-8C51-4BD3-9F67-35DCD359A75D}" sibTransId="{122EDF21-96D7-4CC6-B4D6-0390B0AA1327}"/>
    <dgm:cxn modelId="{795EB922-34B9-4D63-AAD1-4117AAB1F8B3}" type="presParOf" srcId="{38BF8D23-E385-4956-A4B9-18452E1D5D9A}" destId="{587DD9B7-45E0-431F-84AD-71263A665BF4}" srcOrd="0" destOrd="0" presId="urn:microsoft.com/office/officeart/2005/8/layout/chevron1"/>
    <dgm:cxn modelId="{77EA5192-0AB0-44E8-BFC5-E5F7900A7C41}" type="presParOf" srcId="{38BF8D23-E385-4956-A4B9-18452E1D5D9A}" destId="{03A5769E-07BB-4951-9509-6CF92B77488A}" srcOrd="1" destOrd="0" presId="urn:microsoft.com/office/officeart/2005/8/layout/chevron1"/>
    <dgm:cxn modelId="{5542AFFE-7DD6-4A38-9362-100904D772A5}" type="presParOf" srcId="{38BF8D23-E385-4956-A4B9-18452E1D5D9A}" destId="{E62444CF-D39D-4FC2-A5E6-2A1A24951175}" srcOrd="2" destOrd="0" presId="urn:microsoft.com/office/officeart/2005/8/layout/chevron1"/>
    <dgm:cxn modelId="{C5D2EA7E-F229-4E11-A837-6BD8F18D9500}" type="presParOf" srcId="{38BF8D23-E385-4956-A4B9-18452E1D5D9A}" destId="{76C3A301-5A0F-4618-A145-6648F9216FDB}" srcOrd="3" destOrd="0" presId="urn:microsoft.com/office/officeart/2005/8/layout/chevron1"/>
    <dgm:cxn modelId="{A0646E7F-2048-4B13-A126-BEE986380DC0}" type="presParOf" srcId="{38BF8D23-E385-4956-A4B9-18452E1D5D9A}" destId="{39C95C5F-454F-44DC-A8A9-3E0D4A042891}" srcOrd="4" destOrd="0" presId="urn:microsoft.com/office/officeart/2005/8/layout/chevron1"/>
    <dgm:cxn modelId="{DCEDB478-76C0-4F07-B7F1-9F2D82C54689}" type="presParOf" srcId="{38BF8D23-E385-4956-A4B9-18452E1D5D9A}" destId="{CE046AD6-34BB-40C1-AF61-35CAFCD9DBB8}" srcOrd="5" destOrd="0" presId="urn:microsoft.com/office/officeart/2005/8/layout/chevron1"/>
    <dgm:cxn modelId="{89675FB9-637E-4859-B746-8B6AD42D4FD9}" type="presParOf" srcId="{38BF8D23-E385-4956-A4B9-18452E1D5D9A}" destId="{1E129393-BC54-4418-81B4-19CF96838FC9}" srcOrd="6" destOrd="0" presId="urn:microsoft.com/office/officeart/2005/8/layout/chevron1"/>
    <dgm:cxn modelId="{9FAF31A8-574A-4202-B923-42770AC44977}" type="presParOf" srcId="{38BF8D23-E385-4956-A4B9-18452E1D5D9A}" destId="{282080E6-DAFD-41A1-9B57-D1F1BC569201}" srcOrd="7" destOrd="0" presId="urn:microsoft.com/office/officeart/2005/8/layout/chevron1"/>
    <dgm:cxn modelId="{1F7DCCA9-7ABE-4315-B567-297B06297798}" type="presParOf" srcId="{38BF8D23-E385-4956-A4B9-18452E1D5D9A}" destId="{E5E2F2C6-C86F-4160-A10B-62A61BD6016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ABF5E2-3547-428F-9BD5-F1039BCD9618}" type="doc">
      <dgm:prSet loTypeId="urn:microsoft.com/office/officeart/2005/8/layout/chevron1" loCatId="process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15D2B3F-196A-4ADE-8599-A703778667FC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Кадровый потенциал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FCF7-8737-4D91-895B-BC3959FC7079}" type="parTrans" cxnId="{4BA2CDC8-0FC2-4872-B24E-4C74C0F5CB1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081A6-F805-437F-8FE9-051CB0279A1D}" type="sibTrans" cxnId="{4BA2CDC8-0FC2-4872-B24E-4C74C0F5CB1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0B8E1-F457-4A17-A280-FCA5053582DA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Приносящая доход деятельность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6E974-D3FE-43A6-87A0-1A0A42B7D946}" type="parTrans" cxnId="{D9E257F9-04B7-4AC9-8BDD-AF2B3EFE07B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D472D-E086-4452-B3E1-34D4563B3E7A}" type="sibTrans" cxnId="{D9E257F9-04B7-4AC9-8BDD-AF2B3EFE07B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453F8-6099-464B-81B1-2A2A5DBCFADA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Привилегия студентов к научно-исследовательской работе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74870-9341-418B-A0AA-4743A39B4C84}" type="parTrans" cxnId="{5483EBB7-E584-45B4-98C2-E8491F13CC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2BF76-DFD0-42FE-BD9E-CB5618672D5D}" type="sibTrans" cxnId="{5483EBB7-E584-45B4-98C2-E8491F13CC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D0CD0-B5F3-426B-8320-C0FC6C5985DF}" type="pres">
      <dgm:prSet presAssocID="{D4ABF5E2-3547-428F-9BD5-F1039BCD96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61D31-34E3-4E84-9E9D-C58CB2C76D05}" type="pres">
      <dgm:prSet presAssocID="{315D2B3F-196A-4ADE-8599-A703778667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6849-0089-4463-925A-BDBD0FD001C1}" type="pres">
      <dgm:prSet presAssocID="{56E081A6-F805-437F-8FE9-051CB0279A1D}" presName="parTxOnlySpace" presStyleCnt="0"/>
      <dgm:spPr/>
      <dgm:t>
        <a:bodyPr/>
        <a:lstStyle/>
        <a:p>
          <a:endParaRPr lang="ru-RU"/>
        </a:p>
      </dgm:t>
    </dgm:pt>
    <dgm:pt modelId="{F86617D1-E839-42AF-9BC9-8843E26ECA8D}" type="pres">
      <dgm:prSet presAssocID="{4A80B8E1-F457-4A17-A280-FCA5053582DA}" presName="parTxOnly" presStyleLbl="node1" presStyleIdx="1" presStyleCnt="3" custLinFactNeighborX="-4816" custLinFactNeighborY="-5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C0860-4507-4707-9A38-C0C651111E2B}" type="pres">
      <dgm:prSet presAssocID="{2B7D472D-E086-4452-B3E1-34D4563B3E7A}" presName="parTxOnlySpace" presStyleCnt="0"/>
      <dgm:spPr/>
      <dgm:t>
        <a:bodyPr/>
        <a:lstStyle/>
        <a:p>
          <a:endParaRPr lang="ru-RU"/>
        </a:p>
      </dgm:t>
    </dgm:pt>
    <dgm:pt modelId="{6075F3F6-434F-436D-8B56-FB2D9E626E83}" type="pres">
      <dgm:prSet presAssocID="{08F453F8-6099-464B-81B1-2A2A5DBCFA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D9414-811F-43EC-A1CE-F2A9E31F3259}" type="presOf" srcId="{4A80B8E1-F457-4A17-A280-FCA5053582DA}" destId="{F86617D1-E839-42AF-9BC9-8843E26ECA8D}" srcOrd="0" destOrd="0" presId="urn:microsoft.com/office/officeart/2005/8/layout/chevron1"/>
    <dgm:cxn modelId="{D9E257F9-04B7-4AC9-8BDD-AF2B3EFE07B3}" srcId="{D4ABF5E2-3547-428F-9BD5-F1039BCD9618}" destId="{4A80B8E1-F457-4A17-A280-FCA5053582DA}" srcOrd="1" destOrd="0" parTransId="{6926E974-D3FE-43A6-87A0-1A0A42B7D946}" sibTransId="{2B7D472D-E086-4452-B3E1-34D4563B3E7A}"/>
    <dgm:cxn modelId="{E29B093F-EA7B-4D50-8CB8-284EFF706EF8}" type="presOf" srcId="{315D2B3F-196A-4ADE-8599-A703778667FC}" destId="{93661D31-34E3-4E84-9E9D-C58CB2C76D05}" srcOrd="0" destOrd="0" presId="urn:microsoft.com/office/officeart/2005/8/layout/chevron1"/>
    <dgm:cxn modelId="{136D8A76-3160-472F-A8A2-E9E5B200F7C1}" type="presOf" srcId="{08F453F8-6099-464B-81B1-2A2A5DBCFADA}" destId="{6075F3F6-434F-436D-8B56-FB2D9E626E83}" srcOrd="0" destOrd="0" presId="urn:microsoft.com/office/officeart/2005/8/layout/chevron1"/>
    <dgm:cxn modelId="{58AAC111-8E1F-43E6-9238-DF83E998802F}" type="presOf" srcId="{D4ABF5E2-3547-428F-9BD5-F1039BCD9618}" destId="{F32D0CD0-B5F3-426B-8320-C0FC6C5985DF}" srcOrd="0" destOrd="0" presId="urn:microsoft.com/office/officeart/2005/8/layout/chevron1"/>
    <dgm:cxn modelId="{5483EBB7-E584-45B4-98C2-E8491F13CC13}" srcId="{D4ABF5E2-3547-428F-9BD5-F1039BCD9618}" destId="{08F453F8-6099-464B-81B1-2A2A5DBCFADA}" srcOrd="2" destOrd="0" parTransId="{DE374870-9341-418B-A0AA-4743A39B4C84}" sibTransId="{8DC2BF76-DFD0-42FE-BD9E-CB5618672D5D}"/>
    <dgm:cxn modelId="{4BA2CDC8-0FC2-4872-B24E-4C74C0F5CB11}" srcId="{D4ABF5E2-3547-428F-9BD5-F1039BCD9618}" destId="{315D2B3F-196A-4ADE-8599-A703778667FC}" srcOrd="0" destOrd="0" parTransId="{B514FCF7-8737-4D91-895B-BC3959FC7079}" sibTransId="{56E081A6-F805-437F-8FE9-051CB0279A1D}"/>
    <dgm:cxn modelId="{789FCDA2-B27E-40F0-8464-C6EBADC47454}" type="presParOf" srcId="{F32D0CD0-B5F3-426B-8320-C0FC6C5985DF}" destId="{93661D31-34E3-4E84-9E9D-C58CB2C76D05}" srcOrd="0" destOrd="0" presId="urn:microsoft.com/office/officeart/2005/8/layout/chevron1"/>
    <dgm:cxn modelId="{824DCA92-AC8B-4207-9703-EE905215F07C}" type="presParOf" srcId="{F32D0CD0-B5F3-426B-8320-C0FC6C5985DF}" destId="{25496849-0089-4463-925A-BDBD0FD001C1}" srcOrd="1" destOrd="0" presId="urn:microsoft.com/office/officeart/2005/8/layout/chevron1"/>
    <dgm:cxn modelId="{536F2030-6600-4438-A920-53644E66FC9C}" type="presParOf" srcId="{F32D0CD0-B5F3-426B-8320-C0FC6C5985DF}" destId="{F86617D1-E839-42AF-9BC9-8843E26ECA8D}" srcOrd="2" destOrd="0" presId="urn:microsoft.com/office/officeart/2005/8/layout/chevron1"/>
    <dgm:cxn modelId="{C16B893E-9047-4CA2-86E9-2084F538ECB6}" type="presParOf" srcId="{F32D0CD0-B5F3-426B-8320-C0FC6C5985DF}" destId="{6C7C0860-4507-4707-9A38-C0C651111E2B}" srcOrd="3" destOrd="0" presId="urn:microsoft.com/office/officeart/2005/8/layout/chevron1"/>
    <dgm:cxn modelId="{BAFD162D-004B-4B9C-8AAB-990FD29DAB49}" type="presParOf" srcId="{F32D0CD0-B5F3-426B-8320-C0FC6C5985DF}" destId="{6075F3F6-434F-436D-8B56-FB2D9E626E8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CEED50-91C7-4035-9F22-0C31A8D4378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01ACC8-D61B-40B4-B9F3-202C3CD32983}">
      <dgm:prSet phldrT="[Текст]" custT="1"/>
      <dgm:spPr/>
      <dgm:t>
        <a:bodyPr/>
        <a:lstStyle/>
        <a:p>
          <a:pPr algn="ctr"/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A24CCF3F-166D-4C9F-9248-C726FEEFDDB8}" type="parTrans" cxnId="{2704146A-812E-4F98-9C28-B99DFB68B03C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DE8CE002-D451-41B6-9C65-12EB40815052}" type="sibTrans" cxnId="{2704146A-812E-4F98-9C28-B99DFB68B03C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3E39603C-BE8E-41C1-8209-6C88571A01E4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ГАУ</a:t>
          </a:r>
          <a:endParaRPr lang="ru-RU" sz="1050" b="1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gm:t>
    </dgm:pt>
    <dgm:pt modelId="{FDA6665B-3585-4A0E-8A4B-AE34E68CDED5}" type="parTrans" cxnId="{7B894220-0277-426B-8057-50B29F581CE5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81F059D2-5FAE-4871-BD62-4EE3967BC675}" type="sibTrans" cxnId="{7B894220-0277-426B-8057-50B29F581CE5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86AE1477-8DC3-4E46-8CCE-05956CD7C448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НИИ</a:t>
          </a:r>
          <a:endParaRPr lang="ru-RU" sz="1050" b="1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gm:t>
    </dgm:pt>
    <dgm:pt modelId="{0EE525AD-CB0F-4C7F-ABE6-881EEDFF83C1}" type="parTrans" cxnId="{09AB3B12-2A8C-4C55-9B2C-5EB9DD01B636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CB8878D2-1273-4C4A-B5C5-FD9948B5871A}" type="sibTrans" cxnId="{09AB3B12-2A8C-4C55-9B2C-5EB9DD01B636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69EAB331-BF4C-45AC-9FCB-5177E11C5AB6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Аграрный вуз</a:t>
          </a:r>
          <a:endParaRPr lang="ru-RU" sz="1050" b="1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gm:t>
    </dgm:pt>
    <dgm:pt modelId="{D6B6B739-BDFC-462E-9334-4E759657FA9C}" type="parTrans" cxnId="{239341EC-8105-4AB9-BAF6-1A31713B8004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A2471EF3-4DFC-4A08-B63A-6F72E5966A2F}" type="sibTrans" cxnId="{239341EC-8105-4AB9-BAF6-1A31713B8004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D00C5256-3DD9-43D7-A96C-C76F98B78DF9}">
      <dgm:prSet phldrT="[Текст]" custT="1"/>
      <dgm:spPr/>
      <dgm:t>
        <a:bodyPr/>
        <a:lstStyle/>
        <a:p>
          <a:r>
            <a:rPr lang="ru-RU" sz="1050" b="1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Бизнес</a:t>
          </a:r>
          <a:endParaRPr lang="ru-RU" sz="1050" b="1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gm:t>
    </dgm:pt>
    <dgm:pt modelId="{EBC96117-B1A5-4077-8C82-C066C929163A}" type="parTrans" cxnId="{3AB561BF-90CB-4AE1-B70D-E97F59AB0EBA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1CE1140E-FF14-4F77-BA36-01C0BE9F8C5C}" type="sibTrans" cxnId="{3AB561BF-90CB-4AE1-B70D-E97F59AB0EBA}">
      <dgm:prSet/>
      <dgm:spPr/>
      <dgm:t>
        <a:bodyPr/>
        <a:lstStyle/>
        <a:p>
          <a:endParaRPr lang="ru-RU" sz="2800">
            <a:latin typeface="Arial" pitchFamily="34" charset="0"/>
            <a:cs typeface="Arial" pitchFamily="34" charset="0"/>
          </a:endParaRPr>
        </a:p>
      </dgm:t>
    </dgm:pt>
    <dgm:pt modelId="{63861882-DC68-48D2-853D-B20841AB8CC8}" type="pres">
      <dgm:prSet presAssocID="{00CEED50-91C7-4035-9F22-0C31A8D437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C769CB-42F3-4465-A80C-587E2B56D290}" type="pres">
      <dgm:prSet presAssocID="{00CEED50-91C7-4035-9F22-0C31A8D43789}" presName="radial" presStyleCnt="0">
        <dgm:presLayoutVars>
          <dgm:animLvl val="ctr"/>
        </dgm:presLayoutVars>
      </dgm:prSet>
      <dgm:spPr/>
    </dgm:pt>
    <dgm:pt modelId="{F0DCC97A-3665-4219-8C76-8EFE905F0B39}" type="pres">
      <dgm:prSet presAssocID="{1B01ACC8-D61B-40B4-B9F3-202C3CD32983}" presName="centerShape" presStyleLbl="vennNode1" presStyleIdx="0" presStyleCnt="5" custScaleX="192697" custScaleY="172921" custLinFactNeighborY="-6566"/>
      <dgm:spPr/>
      <dgm:t>
        <a:bodyPr/>
        <a:lstStyle/>
        <a:p>
          <a:endParaRPr lang="ru-RU"/>
        </a:p>
      </dgm:t>
    </dgm:pt>
    <dgm:pt modelId="{9D0840CC-748F-4F6E-BCEA-F60DA9530DF4}" type="pres">
      <dgm:prSet presAssocID="{3E39603C-BE8E-41C1-8209-6C88571A01E4}" presName="node" presStyleLbl="vennNode1" presStyleIdx="1" presStyleCnt="5" custScaleX="244646" custScaleY="175911" custRadScaleRad="118826" custRadScaleInc="-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A4A52-DAB9-47EE-B898-0A47DEBDB55F}" type="pres">
      <dgm:prSet presAssocID="{86AE1477-8DC3-4E46-8CCE-05956CD7C448}" presName="node" presStyleLbl="vennNode1" presStyleIdx="2" presStyleCnt="5" custScaleX="193179" custScaleY="140664" custRadScaleRad="172472" custRadScaleInc="-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B342A-8618-402F-9AB3-E16D05E4F943}" type="pres">
      <dgm:prSet presAssocID="{69EAB331-BF4C-45AC-9FCB-5177E11C5AB6}" presName="node" presStyleLbl="vennNode1" presStyleIdx="3" presStyleCnt="5" custScaleX="302598" custScaleY="171688" custRadScaleRad="100876" custRadScaleInc="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0C70-58CB-4A6A-805D-CB07125692A9}" type="pres">
      <dgm:prSet presAssocID="{D00C5256-3DD9-43D7-A96C-C76F98B78DF9}" presName="node" presStyleLbl="vennNode1" presStyleIdx="4" presStyleCnt="5" custScaleX="225281" custScaleY="135708" custRadScaleRad="178639" custRadScaleInc="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90944-B6E6-416C-94F7-E3CE160FB5EB}" type="presOf" srcId="{D00C5256-3DD9-43D7-A96C-C76F98B78DF9}" destId="{69130C70-58CB-4A6A-805D-CB07125692A9}" srcOrd="0" destOrd="0" presId="urn:microsoft.com/office/officeart/2005/8/layout/radial3"/>
    <dgm:cxn modelId="{F3E283EC-7472-422E-AB4B-3BE4E26C7C9A}" type="presOf" srcId="{1B01ACC8-D61B-40B4-B9F3-202C3CD32983}" destId="{F0DCC97A-3665-4219-8C76-8EFE905F0B39}" srcOrd="0" destOrd="0" presId="urn:microsoft.com/office/officeart/2005/8/layout/radial3"/>
    <dgm:cxn modelId="{9FCD5E30-F8DC-42CA-BC8F-0006B657C2B7}" type="presOf" srcId="{86AE1477-8DC3-4E46-8CCE-05956CD7C448}" destId="{EECA4A52-DAB9-47EE-B898-0A47DEBDB55F}" srcOrd="0" destOrd="0" presId="urn:microsoft.com/office/officeart/2005/8/layout/radial3"/>
    <dgm:cxn modelId="{8DF0A700-54D1-444F-85DB-8958F86B5E7F}" type="presOf" srcId="{00CEED50-91C7-4035-9F22-0C31A8D43789}" destId="{63861882-DC68-48D2-853D-B20841AB8CC8}" srcOrd="0" destOrd="0" presId="urn:microsoft.com/office/officeart/2005/8/layout/radial3"/>
    <dgm:cxn modelId="{6298693F-6F52-4418-B699-DB1E925A96B6}" type="presOf" srcId="{3E39603C-BE8E-41C1-8209-6C88571A01E4}" destId="{9D0840CC-748F-4F6E-BCEA-F60DA9530DF4}" srcOrd="0" destOrd="0" presId="urn:microsoft.com/office/officeart/2005/8/layout/radial3"/>
    <dgm:cxn modelId="{7B894220-0277-426B-8057-50B29F581CE5}" srcId="{1B01ACC8-D61B-40B4-B9F3-202C3CD32983}" destId="{3E39603C-BE8E-41C1-8209-6C88571A01E4}" srcOrd="0" destOrd="0" parTransId="{FDA6665B-3585-4A0E-8A4B-AE34E68CDED5}" sibTransId="{81F059D2-5FAE-4871-BD62-4EE3967BC675}"/>
    <dgm:cxn modelId="{783C27B3-F887-4B17-8E1E-BE11BCC3C4B6}" type="presOf" srcId="{69EAB331-BF4C-45AC-9FCB-5177E11C5AB6}" destId="{ACDB342A-8618-402F-9AB3-E16D05E4F943}" srcOrd="0" destOrd="0" presId="urn:microsoft.com/office/officeart/2005/8/layout/radial3"/>
    <dgm:cxn modelId="{239341EC-8105-4AB9-BAF6-1A31713B8004}" srcId="{1B01ACC8-D61B-40B4-B9F3-202C3CD32983}" destId="{69EAB331-BF4C-45AC-9FCB-5177E11C5AB6}" srcOrd="2" destOrd="0" parTransId="{D6B6B739-BDFC-462E-9334-4E759657FA9C}" sibTransId="{A2471EF3-4DFC-4A08-B63A-6F72E5966A2F}"/>
    <dgm:cxn modelId="{2704146A-812E-4F98-9C28-B99DFB68B03C}" srcId="{00CEED50-91C7-4035-9F22-0C31A8D43789}" destId="{1B01ACC8-D61B-40B4-B9F3-202C3CD32983}" srcOrd="0" destOrd="0" parTransId="{A24CCF3F-166D-4C9F-9248-C726FEEFDDB8}" sibTransId="{DE8CE002-D451-41B6-9C65-12EB40815052}"/>
    <dgm:cxn modelId="{09AB3B12-2A8C-4C55-9B2C-5EB9DD01B636}" srcId="{1B01ACC8-D61B-40B4-B9F3-202C3CD32983}" destId="{86AE1477-8DC3-4E46-8CCE-05956CD7C448}" srcOrd="1" destOrd="0" parTransId="{0EE525AD-CB0F-4C7F-ABE6-881EEDFF83C1}" sibTransId="{CB8878D2-1273-4C4A-B5C5-FD9948B5871A}"/>
    <dgm:cxn modelId="{3AB561BF-90CB-4AE1-B70D-E97F59AB0EBA}" srcId="{1B01ACC8-D61B-40B4-B9F3-202C3CD32983}" destId="{D00C5256-3DD9-43D7-A96C-C76F98B78DF9}" srcOrd="3" destOrd="0" parTransId="{EBC96117-B1A5-4077-8C82-C066C929163A}" sibTransId="{1CE1140E-FF14-4F77-BA36-01C0BE9F8C5C}"/>
    <dgm:cxn modelId="{5C744816-DF8D-480F-80DD-420E473F7FD5}" type="presParOf" srcId="{63861882-DC68-48D2-853D-B20841AB8CC8}" destId="{B2C769CB-42F3-4465-A80C-587E2B56D290}" srcOrd="0" destOrd="0" presId="urn:microsoft.com/office/officeart/2005/8/layout/radial3"/>
    <dgm:cxn modelId="{186BDD2B-93ED-4BDB-9AF8-D290CCA900A0}" type="presParOf" srcId="{B2C769CB-42F3-4465-A80C-587E2B56D290}" destId="{F0DCC97A-3665-4219-8C76-8EFE905F0B39}" srcOrd="0" destOrd="0" presId="urn:microsoft.com/office/officeart/2005/8/layout/radial3"/>
    <dgm:cxn modelId="{168D3893-2CBD-47F9-87F8-FEACBF8E3759}" type="presParOf" srcId="{B2C769CB-42F3-4465-A80C-587E2B56D290}" destId="{9D0840CC-748F-4F6E-BCEA-F60DA9530DF4}" srcOrd="1" destOrd="0" presId="urn:microsoft.com/office/officeart/2005/8/layout/radial3"/>
    <dgm:cxn modelId="{87881764-7B2B-471C-A1C6-D80D3BF6C477}" type="presParOf" srcId="{B2C769CB-42F3-4465-A80C-587E2B56D290}" destId="{EECA4A52-DAB9-47EE-B898-0A47DEBDB55F}" srcOrd="2" destOrd="0" presId="urn:microsoft.com/office/officeart/2005/8/layout/radial3"/>
    <dgm:cxn modelId="{88B8E003-8A98-4BB4-92AC-2DADE48600BE}" type="presParOf" srcId="{B2C769CB-42F3-4465-A80C-587E2B56D290}" destId="{ACDB342A-8618-402F-9AB3-E16D05E4F943}" srcOrd="3" destOrd="0" presId="urn:microsoft.com/office/officeart/2005/8/layout/radial3"/>
    <dgm:cxn modelId="{C3AC2A6D-B371-45CC-870A-84516730A71D}" type="presParOf" srcId="{B2C769CB-42F3-4465-A80C-587E2B56D290}" destId="{69130C70-58CB-4A6A-805D-CB07125692A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BFD65-D3D4-47A5-AD68-16142BA3640B}">
      <dsp:nvSpPr>
        <dsp:cNvPr id="0" name=""/>
        <dsp:cNvSpPr/>
      </dsp:nvSpPr>
      <dsp:spPr>
        <a:xfrm>
          <a:off x="1403050" y="247525"/>
          <a:ext cx="3198793" cy="319879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БИЗНЕС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8891" y="925365"/>
        <a:ext cx="1142426" cy="952022"/>
      </dsp:txXfrm>
    </dsp:sp>
    <dsp:sp modelId="{D117D399-21CC-4333-B59B-973A56C9DB6F}">
      <dsp:nvSpPr>
        <dsp:cNvPr id="0" name=""/>
        <dsp:cNvSpPr/>
      </dsp:nvSpPr>
      <dsp:spPr>
        <a:xfrm>
          <a:off x="1337170" y="361768"/>
          <a:ext cx="3198793" cy="319879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8788" y="2437176"/>
        <a:ext cx="1713639" cy="837779"/>
      </dsp:txXfrm>
    </dsp:sp>
    <dsp:sp modelId="{B6379CF1-22B0-41F8-9513-A378F002F2EC}">
      <dsp:nvSpPr>
        <dsp:cNvPr id="0" name=""/>
        <dsp:cNvSpPr/>
      </dsp:nvSpPr>
      <dsp:spPr>
        <a:xfrm>
          <a:off x="1271290" y="247525"/>
          <a:ext cx="3198793" cy="319879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НАУКА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1817" y="925365"/>
        <a:ext cx="1142426" cy="952022"/>
      </dsp:txXfrm>
    </dsp:sp>
    <dsp:sp modelId="{CB1A7387-430D-462F-8A75-91072013E87A}">
      <dsp:nvSpPr>
        <dsp:cNvPr id="0" name=""/>
        <dsp:cNvSpPr/>
      </dsp:nvSpPr>
      <dsp:spPr>
        <a:xfrm>
          <a:off x="1205293" y="49505"/>
          <a:ext cx="3594835" cy="35948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2C582B-9A7C-47EB-B5F1-13196F984181}">
      <dsp:nvSpPr>
        <dsp:cNvPr id="0" name=""/>
        <dsp:cNvSpPr/>
      </dsp:nvSpPr>
      <dsp:spPr>
        <a:xfrm>
          <a:off x="1139149" y="163545"/>
          <a:ext cx="3594835" cy="35948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673BA9-2D99-4D7F-865F-BB47DC897571}">
      <dsp:nvSpPr>
        <dsp:cNvPr id="0" name=""/>
        <dsp:cNvSpPr/>
      </dsp:nvSpPr>
      <dsp:spPr>
        <a:xfrm>
          <a:off x="1073006" y="49505"/>
          <a:ext cx="3594835" cy="35948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F6C5-A681-4B93-B157-3E8F64C8BDA5}">
      <dsp:nvSpPr>
        <dsp:cNvPr id="0" name=""/>
        <dsp:cNvSpPr/>
      </dsp:nvSpPr>
      <dsp:spPr>
        <a:xfrm rot="16200000">
          <a:off x="198" y="78202"/>
          <a:ext cx="1130075" cy="113007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МВС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99" y="360720"/>
        <a:ext cx="932312" cy="565037"/>
      </dsp:txXfrm>
    </dsp:sp>
    <dsp:sp modelId="{4AD4DD96-F42F-4B96-94F1-906CD53A2DDB}">
      <dsp:nvSpPr>
        <dsp:cNvPr id="0" name=""/>
        <dsp:cNvSpPr/>
      </dsp:nvSpPr>
      <dsp:spPr>
        <a:xfrm rot="5400000">
          <a:off x="1193415" y="78202"/>
          <a:ext cx="1130075" cy="113007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НТК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91179" y="360721"/>
        <a:ext cx="932312" cy="565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7A82-84D8-4FB6-A9F2-98FDA2ACA73B}">
      <dsp:nvSpPr>
        <dsp:cNvPr id="0" name=""/>
        <dsp:cNvSpPr/>
      </dsp:nvSpPr>
      <dsp:spPr>
        <a:xfrm>
          <a:off x="0" y="195626"/>
          <a:ext cx="4174412" cy="16697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Предпосылки формирования ФНТП развития сельского хозяйства до 2025 года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5626"/>
        <a:ext cx="4174412" cy="1669764"/>
      </dsp:txXfrm>
    </dsp:sp>
    <dsp:sp modelId="{E804E016-806C-4E02-AEDE-3EEA0F00AC2B}">
      <dsp:nvSpPr>
        <dsp:cNvPr id="0" name=""/>
        <dsp:cNvSpPr/>
      </dsp:nvSpPr>
      <dsp:spPr>
        <a:xfrm>
          <a:off x="0" y="2079120"/>
          <a:ext cx="4174412" cy="321164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Послание Президента Российской Федерации Федеральному Собранию</a:t>
          </a: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Доктрина продовольственной безопасности Российской Федерации</a:t>
          </a: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Стратегия научно-технологического развития России</a:t>
          </a: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Низкий уровень обеспеченности семенным </a:t>
          </a:r>
          <a:b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rPr>
            <a:t>и селекционным материалом отечественного производства</a:t>
          </a:r>
          <a:endParaRPr lang="ru-RU" sz="1600" kern="1200" dirty="0">
            <a:solidFill>
              <a:srgbClr val="01024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79120"/>
        <a:ext cx="4174412" cy="3211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D9B7-45E0-431F-84AD-71263A665BF4}">
      <dsp:nvSpPr>
        <dsp:cNvPr id="0" name=""/>
        <dsp:cNvSpPr/>
      </dsp:nvSpPr>
      <dsp:spPr>
        <a:xfrm>
          <a:off x="2632" y="172453"/>
          <a:ext cx="2343057" cy="937222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IV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квартал 2019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243" y="172453"/>
        <a:ext cx="1405835" cy="937222"/>
      </dsp:txXfrm>
    </dsp:sp>
    <dsp:sp modelId="{E62444CF-D39D-4FC2-A5E6-2A1A24951175}">
      <dsp:nvSpPr>
        <dsp:cNvPr id="0" name=""/>
        <dsp:cNvSpPr/>
      </dsp:nvSpPr>
      <dsp:spPr>
        <a:xfrm>
          <a:off x="2111384" y="172453"/>
          <a:ext cx="2343057" cy="937222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16.12.2019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9995" y="172453"/>
        <a:ext cx="1405835" cy="937222"/>
      </dsp:txXfrm>
    </dsp:sp>
    <dsp:sp modelId="{39C95C5F-454F-44DC-A8A9-3E0D4A042891}">
      <dsp:nvSpPr>
        <dsp:cNvPr id="0" name=""/>
        <dsp:cNvSpPr/>
      </dsp:nvSpPr>
      <dsp:spPr>
        <a:xfrm>
          <a:off x="4220135" y="172453"/>
          <a:ext cx="2343057" cy="937222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8746" y="172453"/>
        <a:ext cx="1405835" cy="937222"/>
      </dsp:txXfrm>
    </dsp:sp>
    <dsp:sp modelId="{1E129393-BC54-4418-81B4-19CF96838FC9}">
      <dsp:nvSpPr>
        <dsp:cNvPr id="0" name=""/>
        <dsp:cNvSpPr/>
      </dsp:nvSpPr>
      <dsp:spPr>
        <a:xfrm>
          <a:off x="6328886" y="172453"/>
          <a:ext cx="2343057" cy="937222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7497" y="172453"/>
        <a:ext cx="1405835" cy="937222"/>
      </dsp:txXfrm>
    </dsp:sp>
    <dsp:sp modelId="{E5E2F2C6-C86F-4160-A10B-62A61BD6016A}">
      <dsp:nvSpPr>
        <dsp:cNvPr id="0" name=""/>
        <dsp:cNvSpPr/>
      </dsp:nvSpPr>
      <dsp:spPr>
        <a:xfrm>
          <a:off x="8437638" y="172453"/>
          <a:ext cx="2343057" cy="937222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06249" y="172453"/>
        <a:ext cx="1405835" cy="93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1D31-34E3-4E84-9E9D-C58CB2C76D05}">
      <dsp:nvSpPr>
        <dsp:cNvPr id="0" name=""/>
        <dsp:cNvSpPr/>
      </dsp:nvSpPr>
      <dsp:spPr>
        <a:xfrm>
          <a:off x="2226" y="0"/>
          <a:ext cx="2712370" cy="479979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Кадровый потенциал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16" y="0"/>
        <a:ext cx="2232391" cy="479979"/>
      </dsp:txXfrm>
    </dsp:sp>
    <dsp:sp modelId="{F86617D1-E839-42AF-9BC9-8843E26ECA8D}">
      <dsp:nvSpPr>
        <dsp:cNvPr id="0" name=""/>
        <dsp:cNvSpPr/>
      </dsp:nvSpPr>
      <dsp:spPr>
        <a:xfrm>
          <a:off x="2430296" y="0"/>
          <a:ext cx="2712370" cy="479979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Приносящая доход деятельность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286" y="0"/>
        <a:ext cx="2232391" cy="479979"/>
      </dsp:txXfrm>
    </dsp:sp>
    <dsp:sp modelId="{6075F3F6-434F-436D-8B56-FB2D9E626E83}">
      <dsp:nvSpPr>
        <dsp:cNvPr id="0" name=""/>
        <dsp:cNvSpPr/>
      </dsp:nvSpPr>
      <dsp:spPr>
        <a:xfrm>
          <a:off x="4884493" y="0"/>
          <a:ext cx="2712370" cy="479979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Привилегия студентов к научно-исследовательской работе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4483" y="0"/>
        <a:ext cx="2232391" cy="479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C97A-3665-4219-8C76-8EFE905F0B39}">
      <dsp:nvSpPr>
        <dsp:cNvPr id="0" name=""/>
        <dsp:cNvSpPr/>
      </dsp:nvSpPr>
      <dsp:spPr>
        <a:xfrm>
          <a:off x="897150" y="7823"/>
          <a:ext cx="1343521" cy="12056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1093904" y="184385"/>
        <a:ext cx="950013" cy="852515"/>
      </dsp:txXfrm>
    </dsp:sp>
    <dsp:sp modelId="{9D0840CC-748F-4F6E-BCEA-F60DA9530DF4}">
      <dsp:nvSpPr>
        <dsp:cNvPr id="0" name=""/>
        <dsp:cNvSpPr/>
      </dsp:nvSpPr>
      <dsp:spPr>
        <a:xfrm>
          <a:off x="1128010" y="-127996"/>
          <a:ext cx="852859" cy="613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ГАУ</a:t>
          </a:r>
          <a:endParaRPr lang="ru-RU" sz="1050" b="1" kern="1200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sp:txBody>
      <dsp:txXfrm>
        <a:off x="1252908" y="-38189"/>
        <a:ext cx="603063" cy="433628"/>
      </dsp:txXfrm>
    </dsp:sp>
    <dsp:sp modelId="{EECA4A52-DAB9-47EE-B898-0A47DEBDB55F}">
      <dsp:nvSpPr>
        <dsp:cNvPr id="0" name=""/>
        <dsp:cNvSpPr/>
      </dsp:nvSpPr>
      <dsp:spPr>
        <a:xfrm>
          <a:off x="2088346" y="378482"/>
          <a:ext cx="673440" cy="490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НИИ</a:t>
          </a:r>
          <a:endParaRPr lang="ru-RU" sz="1050" b="1" kern="1200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sp:txBody>
      <dsp:txXfrm>
        <a:off x="2186969" y="450295"/>
        <a:ext cx="476194" cy="346742"/>
      </dsp:txXfrm>
    </dsp:sp>
    <dsp:sp modelId="{ACDB342A-8618-402F-9AB3-E16D05E4F943}">
      <dsp:nvSpPr>
        <dsp:cNvPr id="0" name=""/>
        <dsp:cNvSpPr/>
      </dsp:nvSpPr>
      <dsp:spPr>
        <a:xfrm>
          <a:off x="1040057" y="874019"/>
          <a:ext cx="1054886" cy="598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Аграрный вуз</a:t>
          </a:r>
          <a:endParaRPr lang="ru-RU" sz="1050" b="1" kern="1200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sp:txBody>
      <dsp:txXfrm>
        <a:off x="1194541" y="961670"/>
        <a:ext cx="745918" cy="423219"/>
      </dsp:txXfrm>
    </dsp:sp>
    <dsp:sp modelId="{69130C70-58CB-4A6A-805D-CB07125692A9}">
      <dsp:nvSpPr>
        <dsp:cNvPr id="0" name=""/>
        <dsp:cNvSpPr/>
      </dsp:nvSpPr>
      <dsp:spPr>
        <a:xfrm>
          <a:off x="287995" y="421503"/>
          <a:ext cx="785351" cy="4730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10243"/>
              </a:solidFill>
              <a:latin typeface="Arial" pitchFamily="34" charset="0"/>
              <a:cs typeface="Arial" pitchFamily="34" charset="0"/>
            </a:rPr>
            <a:t>Бизнес</a:t>
          </a:r>
          <a:endParaRPr lang="ru-RU" sz="1050" b="1" kern="1200" dirty="0">
            <a:solidFill>
              <a:srgbClr val="010243"/>
            </a:solidFill>
            <a:latin typeface="Arial" pitchFamily="34" charset="0"/>
            <a:cs typeface="Arial" pitchFamily="34" charset="0"/>
          </a:endParaRPr>
        </a:p>
      </dsp:txBody>
      <dsp:txXfrm>
        <a:off x="403007" y="490786"/>
        <a:ext cx="555327" cy="33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9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7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3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7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4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2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D9F3-EE6F-49CD-93EA-18913B516885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diagramData" Target="../diagrams/data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26060"/>
              </p:ext>
            </p:extLst>
          </p:nvPr>
        </p:nvGraphicFramePr>
        <p:xfrm>
          <a:off x="0" y="2094486"/>
          <a:ext cx="7863840" cy="161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384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1615366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координации деятельности</a:t>
                      </a:r>
                      <a:r>
                        <a:rPr lang="ru-RU" sz="28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организаций 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сфере</a:t>
                      </a:r>
                      <a:r>
                        <a:rPr lang="ru-RU" sz="28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сельскохозяйственных наук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2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17790"/>
              </p:ext>
            </p:extLst>
          </p:nvPr>
        </p:nvGraphicFramePr>
        <p:xfrm>
          <a:off x="0" y="3798413"/>
          <a:ext cx="6751043" cy="103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043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1033154">
                <a:tc>
                  <a:txBody>
                    <a:bodyPr/>
                    <a:lstStyle/>
                    <a:p>
                      <a:pPr marL="180000">
                        <a:lnSpc>
                          <a:spcPts val="38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Стратегия и перспективы 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развития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5F864E-73B9-4954-8D25-CD01E2D89324}"/>
              </a:ext>
            </a:extLst>
          </p:cNvPr>
          <p:cNvSpPr txBox="1"/>
          <p:nvPr/>
        </p:nvSpPr>
        <p:spPr>
          <a:xfrm>
            <a:off x="6215684" y="1638232"/>
            <a:ext cx="609164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164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организации,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107 научных организаций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ФНЦ и ФИЦ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междисциплинарных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57 ФГ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УП 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18 370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сотрудников, в том числе: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4286 исследователей в возрасте до 39 лет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1741 докторов наук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5135 кандидата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наук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1 236,1 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тыс. га площадь с/х угодий,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857,6 тыс. га пашни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97 % зарегистрированного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имущества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16 434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общее количество публикаций,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607 индексируемых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400" dirty="0" err="1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WoS</a:t>
            </a:r>
            <a:r>
              <a:rPr lang="en-US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Scopus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912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зарегистрированных РИД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11,4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млрд руб. общее бюджетное финансирование,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391,1 млн руб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. на поисковые исследования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10,7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млрд руб. внебюджетные средства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новых лабораторий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47131"/>
              </p:ext>
            </p:extLst>
          </p:nvPr>
        </p:nvGraphicFramePr>
        <p:xfrm>
          <a:off x="0" y="-1"/>
          <a:ext cx="1219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625411">
                <a:tc>
                  <a:txBody>
                    <a:bodyPr/>
                    <a:lstStyle/>
                    <a:p>
                      <a:pPr marL="180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Сравнительный анализ показателей развития подведомственных организаций Минобрнауки России </a:t>
                      </a:r>
                    </a:p>
                    <a:p>
                      <a:pPr marL="180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сфере сельскохозяйственных наук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B07B48C-91A6-4E90-9394-DD94F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89613"/>
              </p:ext>
            </p:extLst>
          </p:nvPr>
        </p:nvGraphicFramePr>
        <p:xfrm>
          <a:off x="5484164" y="2350155"/>
          <a:ext cx="2707543" cy="26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97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430353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  <a:gridCol w="784493">
                  <a:extLst>
                    <a:ext uri="{9D8B030D-6E8A-4147-A177-3AD203B41FA5}">
                      <a16:colId xmlns:a16="http://schemas.microsoft.com/office/drawing/2014/main" xmlns="" val="535399387"/>
                    </a:ext>
                  </a:extLst>
                </a:gridCol>
              </a:tblGrid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5F864E-73B9-4954-8D25-CD01E2D89324}"/>
              </a:ext>
            </a:extLst>
          </p:cNvPr>
          <p:cNvSpPr txBox="1"/>
          <p:nvPr/>
        </p:nvSpPr>
        <p:spPr>
          <a:xfrm>
            <a:off x="582442" y="1556331"/>
            <a:ext cx="47785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401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организация, в том числе:</a:t>
            </a:r>
          </a:p>
          <a:p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255 научных организаций</a:t>
            </a:r>
          </a:p>
          <a:p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146 ФГУП </a:t>
            </a:r>
          </a:p>
          <a:p>
            <a:endParaRPr lang="ru-RU" sz="14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25 160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сотрудников, в том числе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3134 исследователей в возрасте до 39 лет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1516 докторов наук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4432 кандидата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наук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1 240,2 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тыс. га площадь с/х угодий,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860,3 тыс. га пашни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30 % зарегистрированного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имущества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10 914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общее количество публикаций, в том числе: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381 индексируемых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400" dirty="0" err="1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WoS</a:t>
            </a:r>
            <a:r>
              <a:rPr lang="en-US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Scopus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723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зарегистрированных РИД</a:t>
            </a: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6,6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млрд руб. общее бюджетное финансирование</a:t>
            </a: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6,3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млрд руб. внебюджетные средства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35671"/>
              </p:ext>
            </p:extLst>
          </p:nvPr>
        </p:nvGraphicFramePr>
        <p:xfrm>
          <a:off x="6320417" y="1152682"/>
          <a:ext cx="1200934" cy="38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34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380795">
                <a:tc>
                  <a:txBody>
                    <a:bodyPr/>
                    <a:lstStyle/>
                    <a:p>
                      <a:pPr marL="180000" algn="l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21249"/>
              </p:ext>
            </p:extLst>
          </p:nvPr>
        </p:nvGraphicFramePr>
        <p:xfrm>
          <a:off x="582442" y="1175536"/>
          <a:ext cx="1200934" cy="38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34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380795">
                <a:tc>
                  <a:txBody>
                    <a:bodyPr/>
                    <a:lstStyle/>
                    <a:p>
                      <a:pPr marL="180000" algn="l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"/>
            <a:ext cx="12192000" cy="685613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85051"/>
              </p:ext>
            </p:extLst>
          </p:nvPr>
        </p:nvGraphicFramePr>
        <p:xfrm>
          <a:off x="0" y="0"/>
          <a:ext cx="12191999" cy="58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81415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Базовые процессы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599361-7FA6-4008-BFF9-48DA7340D7C2}"/>
              </a:ext>
            </a:extLst>
          </p:cNvPr>
          <p:cNvSpPr txBox="1"/>
          <p:nvPr/>
        </p:nvSpPr>
        <p:spPr>
          <a:xfrm>
            <a:off x="313179" y="990421"/>
            <a:ext cx="85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" y="1356433"/>
            <a:ext cx="881838" cy="644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9" y="2350397"/>
            <a:ext cx="927193" cy="6238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" t="-5" r="-6" b="-5"/>
          <a:stretch/>
        </p:blipFill>
        <p:spPr>
          <a:xfrm>
            <a:off x="414118" y="3397914"/>
            <a:ext cx="941838" cy="647514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9"/>
          <a:stretch/>
        </p:blipFill>
        <p:spPr>
          <a:xfrm>
            <a:off x="422160" y="5600426"/>
            <a:ext cx="912983" cy="608915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3203" r="9370" b="14388"/>
          <a:stretch/>
        </p:blipFill>
        <p:spPr>
          <a:xfrm>
            <a:off x="409098" y="4465185"/>
            <a:ext cx="927667" cy="638334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  <a:prstDash val="sysDash"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599361-7FA6-4008-BFF9-48DA7340D7C2}"/>
              </a:ext>
            </a:extLst>
          </p:cNvPr>
          <p:cNvSpPr txBox="1"/>
          <p:nvPr/>
        </p:nvSpPr>
        <p:spPr>
          <a:xfrm>
            <a:off x="293642" y="3037023"/>
            <a:ext cx="2539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РАН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4599361-7FA6-4008-BFF9-48DA7340D7C2}"/>
              </a:ext>
            </a:extLst>
          </p:cNvPr>
          <p:cNvSpPr txBox="1"/>
          <p:nvPr/>
        </p:nvSpPr>
        <p:spPr>
          <a:xfrm>
            <a:off x="281793" y="2009511"/>
            <a:ext cx="1464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задание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4599361-7FA6-4008-BFF9-48DA7340D7C2}"/>
              </a:ext>
            </a:extLst>
          </p:cNvPr>
          <p:cNvSpPr txBox="1"/>
          <p:nvPr/>
        </p:nvSpPr>
        <p:spPr>
          <a:xfrm>
            <a:off x="291878" y="5212680"/>
            <a:ext cx="424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деятельности организаций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599361-7FA6-4008-BFF9-48DA7340D7C2}"/>
              </a:ext>
            </a:extLst>
          </p:cNvPr>
          <p:cNvSpPr txBox="1"/>
          <p:nvPr/>
        </p:nvSpPr>
        <p:spPr>
          <a:xfrm>
            <a:off x="299254" y="4106982"/>
            <a:ext cx="288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6309" y="129933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кандидатур; профессиональная оценка; работа с кадровым резервом; профессиональная адаптация и наставничество;</a:t>
            </a:r>
          </a:p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кандидатур с РАН.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6309" y="229220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планов НИР подведомственных учреждений;</a:t>
            </a:r>
          </a:p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отчетов о выполнении НИР;</a:t>
            </a:r>
          </a:p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анализ отчётов о выполнении ГЗ.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6309" y="34513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оценки деятельности подведомственных организаций;</a:t>
            </a:r>
          </a:p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согласование проектов подпрограмм ФНТП.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93246" y="44248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 руководителей подведомственных организаций;</a:t>
            </a:r>
          </a:p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развития учреждений и программ деятельности, стратегии развития предприятий; изменения в уставы.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19372" y="5494886"/>
            <a:ext cx="6403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проверке финансово-хозяйственной и научной деятельности и использования закрепленного </a:t>
            </a: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подведомственными организациями имущества </a:t>
            </a: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выездные проверки).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02444" y="643426"/>
            <a:ext cx="1440161" cy="75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Ресурсы: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67680" y="1399428"/>
            <a:ext cx="407996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Научные учреждения Минобрнауки России сельскохозяйственного профиля -</a:t>
            </a: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107</a:t>
            </a:r>
            <a:endParaRPr lang="ru-RU" sz="16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Научные работы в области селекции </a:t>
            </a:r>
            <a:b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семеноводства непосредственно осуществляются в </a:t>
            </a: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научных учреждениях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9000</a:t>
            </a: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научных сотрудников, </a:t>
            </a:r>
            <a:b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из них </a:t>
            </a: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докторов наук </a:t>
            </a:r>
            <a:b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свыше </a:t>
            </a: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4000</a:t>
            </a: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кандидатов наук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Биоресурсные</a:t>
            </a:r>
            <a:r>
              <a:rPr lang="ru-RU" sz="16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 коллекции в области растениеводства – </a:t>
            </a:r>
            <a:r>
              <a:rPr lang="ru-RU" sz="16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ru-RU" sz="16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700" dirty="0">
              <a:solidFill>
                <a:srgbClr val="0102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12778"/>
              </p:ext>
            </p:extLst>
          </p:nvPr>
        </p:nvGraphicFramePr>
        <p:xfrm>
          <a:off x="602983" y="511112"/>
          <a:ext cx="11589017" cy="53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9017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31285">
                <a:tc>
                  <a:txBody>
                    <a:bodyPr/>
                    <a:lstStyle/>
                    <a:p>
                      <a:pPr marL="180000" algn="l"/>
                      <a:r>
                        <a:rPr lang="ru-RU" sz="1800" dirty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 </a:t>
                      </a:r>
                      <a:r>
                        <a:rPr lang="ru-RU" sz="1800" b="1" u="none" dirty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800" b="1" u="none" kern="1200" dirty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системы деятельности ФНЦ и ФИЦ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95710"/>
              </p:ext>
            </p:extLst>
          </p:nvPr>
        </p:nvGraphicFramePr>
        <p:xfrm>
          <a:off x="981007" y="1628662"/>
          <a:ext cx="1735671" cy="48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671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82541">
                <a:tc>
                  <a:txBody>
                    <a:bodyPr/>
                    <a:lstStyle/>
                    <a:p>
                      <a:pPr marL="180000" algn="l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911" y="2276301"/>
            <a:ext cx="4357817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Создание ФНЦ и ФИЦ, междисциплинарных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центров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Оптимизация сети подведомственных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Подготовка предложений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структурному преобразованию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сети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Развитие научной инфраструктуры (создание новых лабораторий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имущественного комплекса </a:t>
            </a: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endParaRPr lang="ru-RU" dirty="0">
              <a:solidFill>
                <a:srgbClr val="017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17604"/>
              </p:ext>
            </p:extLst>
          </p:nvPr>
        </p:nvGraphicFramePr>
        <p:xfrm>
          <a:off x="0" y="0"/>
          <a:ext cx="12192000" cy="5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marL="180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Реструктуризация подведомственных учреждений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0" y="2276301"/>
            <a:ext cx="537930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Согласование реорганизации с Российской академией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наук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Согласование с трудовыми коллективами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учеными советами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Проведение востребованных экономикой научных исследований (КПНИ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Материально-техническое укрепление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Открытие магистратур, развитие кадрового </a:t>
            </a:r>
            <a:r>
              <a:rPr lang="ru-RU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потенциала</a:t>
            </a:r>
            <a:endParaRPr lang="ru-RU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Blip>
                <a:blip r:embed="rId3"/>
              </a:buBlip>
            </a:pPr>
            <a:r>
              <a:rPr lang="ru-RU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Интеграция с ВУЗами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46414"/>
              </p:ext>
            </p:extLst>
          </p:nvPr>
        </p:nvGraphicFramePr>
        <p:xfrm>
          <a:off x="6525780" y="1628662"/>
          <a:ext cx="2259874" cy="51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4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4533">
                <a:tc>
                  <a:txBody>
                    <a:bodyPr/>
                    <a:lstStyle/>
                    <a:p>
                      <a:pPr marL="180000" algn="l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Инструменты: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584974" y="910880"/>
            <a:ext cx="5873135" cy="5494061"/>
            <a:chOff x="0" y="1114807"/>
            <a:chExt cx="5873135" cy="5494061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642436224"/>
                </p:ext>
              </p:extLst>
            </p:nvPr>
          </p:nvGraphicFramePr>
          <p:xfrm>
            <a:off x="0" y="1616700"/>
            <a:ext cx="5873135" cy="3808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Овал 5"/>
            <p:cNvSpPr/>
            <p:nvPr/>
          </p:nvSpPr>
          <p:spPr>
            <a:xfrm>
              <a:off x="2251587" y="3067664"/>
              <a:ext cx="1337186" cy="122903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3949" y="3482125"/>
              <a:ext cx="1100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ФНТП</a:t>
              </a:r>
              <a:endParaRPr lang="ru-RU" sz="20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853" y="1114807"/>
              <a:ext cx="3013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МИНОБРНАУКИ РОССИИ</a:t>
              </a:r>
              <a:endParaRPr lang="ru-RU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rot="3413885">
              <a:off x="1765749" y="1576098"/>
              <a:ext cx="314633" cy="310423"/>
            </a:xfrm>
            <a:prstGeom prst="strip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2465" y="5469917"/>
              <a:ext cx="284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МИНСЕЛЬХОЗ РОССИИ</a:t>
              </a:r>
              <a:endParaRPr lang="ru-RU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Штриховая стрелка вправо 14"/>
            <p:cNvSpPr/>
            <p:nvPr/>
          </p:nvSpPr>
          <p:spPr>
            <a:xfrm rot="5400000">
              <a:off x="2779250" y="5886483"/>
              <a:ext cx="314633" cy="310423"/>
            </a:xfrm>
            <a:prstGeom prst="strip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843468" y="6244140"/>
              <a:ext cx="4496619" cy="364728"/>
              <a:chOff x="843468" y="6244140"/>
              <a:chExt cx="4496619" cy="364728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43468" y="6284404"/>
                <a:ext cx="4496619" cy="324464"/>
              </a:xfrm>
              <a:prstGeom prst="roundRect">
                <a:avLst/>
              </a:prstGeom>
              <a:solidFill>
                <a:srgbClr val="0177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1917" y="6244140"/>
                <a:ext cx="435972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7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омплексный научно-технический проект</a:t>
                </a:r>
                <a:endParaRPr lang="ru-RU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4378878" y="1828593"/>
            <a:ext cx="2659483" cy="3316471"/>
            <a:chOff x="6363061" y="1329881"/>
            <a:chExt cx="2659483" cy="331647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363061" y="1329881"/>
              <a:ext cx="2659483" cy="629179"/>
              <a:chOff x="1664127" y="6034133"/>
              <a:chExt cx="2659483" cy="629179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67644" y="6066232"/>
                <a:ext cx="2455298" cy="597080"/>
              </a:xfrm>
              <a:prstGeom prst="roundRect">
                <a:avLst/>
              </a:prstGeom>
              <a:solidFill>
                <a:srgbClr val="0177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4127" y="6034133"/>
                <a:ext cx="265948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7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омплексные планы </a:t>
                </a:r>
              </a:p>
              <a:p>
                <a:pPr algn="ctr"/>
                <a:r>
                  <a:rPr lang="ru-RU" sz="17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научных исследований</a:t>
                </a:r>
                <a:endParaRPr lang="ru-RU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6" name="Схема 15"/>
            <p:cNvGraphicFramePr/>
            <p:nvPr>
              <p:extLst>
                <p:ext uri="{D42A27DB-BD31-4B8C-83A1-F6EECF244321}">
                  <p14:modId xmlns:p14="http://schemas.microsoft.com/office/powerpoint/2010/main" val="148027387"/>
                </p:ext>
              </p:extLst>
            </p:nvPr>
          </p:nvGraphicFramePr>
          <p:xfrm>
            <a:off x="6517534" y="3359871"/>
            <a:ext cx="2323689" cy="12864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45522715"/>
              </p:ext>
            </p:extLst>
          </p:nvPr>
        </p:nvGraphicFramePr>
        <p:xfrm>
          <a:off x="7730161" y="727248"/>
          <a:ext cx="4174412" cy="570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9212"/>
              </p:ext>
            </p:extLst>
          </p:nvPr>
        </p:nvGraphicFramePr>
        <p:xfrm>
          <a:off x="0" y="0"/>
          <a:ext cx="12192000" cy="5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ФНТП развития сельского хозяйства на 2017-2025 годы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4760584" y="2812609"/>
            <a:ext cx="1869228" cy="9311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 rot="5400000">
            <a:off x="5551304" y="2491976"/>
            <a:ext cx="314633" cy="310423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5400000">
            <a:off x="5537878" y="3784891"/>
            <a:ext cx="314633" cy="310423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95083" y="4625535"/>
            <a:ext cx="1395721" cy="1390980"/>
          </a:xfrm>
          <a:prstGeom prst="ellipse">
            <a:avLst/>
          </a:prstGeom>
          <a:noFill/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3573" y="701498"/>
            <a:ext cx="218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ПОДПРОГРАММЫ</a:t>
            </a:r>
            <a:endParaRPr lang="ru-RU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8758" y="1125129"/>
            <a:ext cx="9499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Селекция </a:t>
            </a:r>
            <a:r>
              <a:rPr lang="ru-RU" sz="16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семеноводство картофеля </a:t>
            </a:r>
            <a:endParaRPr lang="ru-RU" sz="1600" b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 от 05.05.2018 № 559):  </a:t>
            </a:r>
          </a:p>
          <a:p>
            <a:pPr marL="133350" algn="just"/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произведено и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 </a:t>
            </a:r>
            <a:r>
              <a:rPr lang="ru-RU" sz="12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2 035 т элитных семян картофеля отечественной селекции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опубликовано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работ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рецензируемых научных изданиях, разработано </a:t>
            </a:r>
            <a:r>
              <a:rPr lang="ru-RU" sz="12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новых отечественных технологий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сохранено и поддержано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2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существующих коллекций сортов картофеля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зарегистрировано 3 результата интеллектуальной деятельности, создано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лабораторий, свыше 120 новых молодых ученых принято на работу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3350" algn="just"/>
            <a:endParaRPr lang="ru-RU" sz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algn="just"/>
            <a:endParaRPr lang="ru-RU" sz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мясного кросса кур бройлерного типа </a:t>
            </a:r>
          </a:p>
          <a:p>
            <a:pPr marL="257175" indent="-257175" algn="ctr"/>
            <a:r>
              <a:rPr lang="ru-RU" sz="16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Российской Федерации  от 28.05.2020 № 782):</a:t>
            </a:r>
          </a:p>
          <a:p>
            <a:pPr marL="133350" algn="just"/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ФГБНУ ФИЦ ВНИТИП совместно с ФГБУ СГЦ «Смена» ведет научно-селекционную работу по созданию отечественного конкурентоспособного мясного кросса кур. Проведены производственные испытания бройлеров нового кросса «Смена»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промышленных птицефабриках в 5 субъектах Российской Федерации (Челябинской области, Республике Адыгея, Московской области, Ставропольском крае, Республике Чувашия), продемонстрировавшие конкурентные преимущества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кроссом иностранной селекции (Росс 308): живая масса выше на 4,7%; среднесуточный прирост выше на 2,1%; сохранность выше на 2,2%, индекс продуктивности выше на 6,8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</a:p>
          <a:p>
            <a:pPr marL="133350" algn="just"/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произведена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племенная продажа цыплят родительских форм кросса «Смена 9» в количестве 5,5 тыс. голов.</a:t>
            </a:r>
            <a:endParaRPr lang="ru-RU" sz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algn="just"/>
            <a:endParaRPr lang="ru-RU" sz="1200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algn="just"/>
            <a:endParaRPr lang="ru-RU" sz="12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Селекция </a:t>
            </a:r>
            <a:r>
              <a:rPr lang="ru-RU" sz="16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семеноводство сахарной свеклы </a:t>
            </a:r>
          </a:p>
          <a:p>
            <a:pPr marL="214313" indent="-214313" algn="ctr"/>
            <a:r>
              <a:rPr lang="ru-RU" sz="16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Российской Федерации от 21.12.2018 № 1615):</a:t>
            </a:r>
          </a:p>
          <a:p>
            <a:pPr marL="200025" algn="just"/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2 селекционные генетические лаборатории, 5 новых конкурентоспособных гибридов сахарной свеклы отечественной селекции. По итогам 2019 г. произведено и реализовано 270 т семян гибридов сахарной свеклы отечественной селекции категории F1, что составляет 3,8% в общем объеме внутреннего потребления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0025" algn="just"/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г. получено 126 тыс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посевных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Значение индикатора подпрограммы «Доля семян гибридов сахарной свеклы отечественной селекции, произведенных в рамках подпрограммы, в общем объеме высеянных семян сахарной свеклы»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2%, в 2021 </a:t>
            </a:r>
            <a:r>
              <a:rPr 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5% </a:t>
            </a:r>
            <a:r>
              <a:rPr lang="ru-RU" sz="1200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33350" algn="just"/>
            <a:endParaRPr lang="ru-RU" sz="12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6965" y="1286472"/>
            <a:ext cx="1395721" cy="1390980"/>
          </a:xfrm>
          <a:prstGeom prst="ellipse">
            <a:avLst/>
          </a:prstGeom>
          <a:solidFill>
            <a:schemeClr val="bg1"/>
          </a:solidFill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083" y="2888680"/>
            <a:ext cx="1395721" cy="1390980"/>
          </a:xfrm>
          <a:prstGeom prst="ellipse">
            <a:avLst/>
          </a:prstGeom>
          <a:noFill/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6" y="1581976"/>
            <a:ext cx="747973" cy="747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6" y="3172093"/>
            <a:ext cx="824154" cy="824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6" y="4710278"/>
            <a:ext cx="1221494" cy="122149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4005"/>
              </p:ext>
            </p:extLst>
          </p:nvPr>
        </p:nvGraphicFramePr>
        <p:xfrm>
          <a:off x="0" y="0"/>
          <a:ext cx="12192000" cy="5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ФНТП развития сельского хозяйства до 2025 года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1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7536" y="532829"/>
            <a:ext cx="856675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80000"/>
            <a:r>
              <a:rPr lang="ru-RU" dirty="0" smtClean="0">
                <a:ln/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науки и технологий в ведущую отрасль экономики России</a:t>
            </a:r>
          </a:p>
          <a:p>
            <a:pPr marL="180000"/>
            <a:r>
              <a:rPr lang="ru-RU" dirty="0" smtClean="0">
                <a:ln/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передовой инфраструктуры научных исследований и разработок    </a:t>
            </a:r>
            <a:endParaRPr lang="ru-RU" dirty="0">
              <a:ln/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73801" y="867778"/>
            <a:ext cx="7974227" cy="4708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548" y="2460606"/>
            <a:ext cx="4357817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селекционно-семеноводческих и </a:t>
            </a:r>
            <a:r>
              <a:rPr lang="ru-RU" sz="1600" dirty="0" err="1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селекционно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-племенных центров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востребованных селекционных достижений в области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</a:t>
            </a:r>
            <a:endParaRPr lang="ru-RU" sz="16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2785" y="2460606"/>
            <a:ext cx="689507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планирования фундаментальных, поисковых и прикладных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ru-RU" sz="16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Целостная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подготовки научных кадров с ориентацией на мировой уровень научного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агробиотехнопарков для разработки и коммерциализации результатов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НИР</a:t>
            </a:r>
          </a:p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отечественных конкурентоспособных разработок в производство и реализацию с/х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</a:t>
            </a:r>
          </a:p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и лабораторной базы институтов </a:t>
            </a: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43981"/>
              </p:ext>
            </p:extLst>
          </p:nvPr>
        </p:nvGraphicFramePr>
        <p:xfrm>
          <a:off x="0" y="0"/>
          <a:ext cx="12192000" cy="5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проект «Наука»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43232"/>
              </p:ext>
            </p:extLst>
          </p:nvPr>
        </p:nvGraphicFramePr>
        <p:xfrm>
          <a:off x="1108032" y="523902"/>
          <a:ext cx="110839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968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31285">
                <a:tc>
                  <a:txBody>
                    <a:bodyPr/>
                    <a:lstStyle/>
                    <a:p>
                      <a:pPr marL="180000" algn="l"/>
                      <a:r>
                        <a:rPr lang="ru-RU" sz="18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Цели: </a:t>
                      </a:r>
                    </a:p>
                    <a:p>
                      <a:pPr marL="180000" algn="l"/>
                      <a:endParaRPr lang="ru-RU" sz="1800" b="0" u="none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22109"/>
              </p:ext>
            </p:extLst>
          </p:nvPr>
        </p:nvGraphicFramePr>
        <p:xfrm>
          <a:off x="965447" y="1648703"/>
          <a:ext cx="1735671" cy="48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671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82541">
                <a:tc>
                  <a:txBody>
                    <a:bodyPr/>
                    <a:lstStyle/>
                    <a:p>
                      <a:pPr marL="180000" algn="l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21009"/>
              </p:ext>
            </p:extLst>
          </p:nvPr>
        </p:nvGraphicFramePr>
        <p:xfrm>
          <a:off x="5589916" y="1648703"/>
          <a:ext cx="3627235" cy="51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235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4533">
                <a:tc>
                  <a:txBody>
                    <a:bodyPr/>
                    <a:lstStyle/>
                    <a:p>
                      <a:pPr marL="180000" algn="l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Ожидаемые результаты: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1540476" y="4522573"/>
            <a:ext cx="8246075" cy="215831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2531825"/>
              </p:ext>
            </p:extLst>
          </p:nvPr>
        </p:nvGraphicFramePr>
        <p:xfrm>
          <a:off x="659029" y="807778"/>
          <a:ext cx="10783328" cy="128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23973" y="2039721"/>
            <a:ext cx="2149136" cy="2377340"/>
            <a:chOff x="523973" y="1970527"/>
            <a:chExt cx="2149136" cy="2446080"/>
          </a:xfrm>
        </p:grpSpPr>
        <p:sp>
          <p:nvSpPr>
            <p:cNvPr id="23" name="TextBox 22"/>
            <p:cNvSpPr txBox="1"/>
            <p:nvPr/>
          </p:nvSpPr>
          <p:spPr>
            <a:xfrm>
              <a:off x="532138" y="1970527"/>
              <a:ext cx="2140970" cy="6016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600" i="1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одготовительный этап</a:t>
              </a:r>
              <a:endParaRPr lang="ru-RU" sz="16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5459" y="2494770"/>
              <a:ext cx="2137650" cy="9816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Приказ </a:t>
              </a:r>
              <a:endPara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 err="1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Минобрнауки</a:t>
              </a:r>
              <a:r>
                <a:rPr lang="ru-RU" sz="1400" b="1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</a:t>
              </a:r>
              <a:r>
                <a:rPr lang="ru-RU" sz="1400" b="1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27.11</a:t>
              </a:r>
              <a:r>
                <a:rPr lang="en-US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</a:t>
              </a:r>
              <a:r>
                <a:rPr lang="ru-RU" sz="14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ru-RU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1307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23973" y="3434912"/>
              <a:ext cx="2149135" cy="9816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Заседание МВС, </a:t>
              </a:r>
              <a:endPara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</a:t>
              </a:r>
              <a:r>
                <a:rPr lang="ru-RU" sz="14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Методических рекомендаций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91112" y="2058669"/>
            <a:ext cx="1672281" cy="16004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1-го </a:t>
            </a:r>
            <a:r>
              <a: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отбора программ создания и развития СЦ:</a:t>
            </a:r>
            <a:endParaRPr lang="ru-RU" sz="1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программ СЦ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7352" y="3731083"/>
            <a:ext cx="1666041" cy="7386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Отобрано и утверждено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5785" y="2066667"/>
            <a:ext cx="26271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постановление Правительства Российской Федерации от 25.03.2020 № 329 «Об утверждении Правил предоставления грантов в форме субсидий…»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3466" y="3731969"/>
            <a:ext cx="233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программ создания и развития СЦ</a:t>
            </a:r>
            <a:endParaRPr lang="ru-RU" sz="1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048" y="2097367"/>
            <a:ext cx="1752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грантов в форме субсидий из федерального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80252" y="2097367"/>
            <a:ext cx="2377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</a:p>
          <a:p>
            <a:pPr algn="ctr"/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400" dirty="0" err="1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селекционно</a:t>
            </a:r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-семеноводческих </a:t>
            </a:r>
            <a:r>
              <a:rPr lang="ru-RU" sz="14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err="1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селекционно</a:t>
            </a:r>
            <a:r>
              <a:rPr lang="ru-RU" sz="14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-племенных центров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3973" y="2066667"/>
            <a:ext cx="10918384" cy="232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3973" y="4417061"/>
            <a:ext cx="10890930" cy="17293"/>
          </a:xfrm>
          <a:prstGeom prst="line">
            <a:avLst/>
          </a:prstGeom>
          <a:ln w="9525">
            <a:solidFill>
              <a:srgbClr val="9F9F9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79428" y="5181510"/>
            <a:ext cx="415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ФНТП развития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2017-2025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5663513" y="4585999"/>
            <a:ext cx="6161969" cy="2028352"/>
            <a:chOff x="6303891" y="4619099"/>
            <a:chExt cx="6161969" cy="202835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303891" y="4619099"/>
              <a:ext cx="3820412" cy="202835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69860" y="4708459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200" b="1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Подпрограммы: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Картофель</a:t>
              </a:r>
              <a:endPara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Сахарная </a:t>
              </a: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свекла </a:t>
              </a: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Корма</a:t>
              </a: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Масличные </a:t>
              </a: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культуры</a:t>
              </a: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Кукуруза</a:t>
              </a:r>
              <a:endPara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Пшеница</a:t>
              </a:r>
              <a:endPara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Технические </a:t>
              </a: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культуры</a:t>
              </a: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Виноград</a:t>
              </a:r>
              <a:endPara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Сады </a:t>
              </a:r>
              <a:endParaRPr 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  <a:r>
                <a:rPr lang="ru-RU" sz="1200" dirty="0" smtClean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Крупный </a:t>
              </a:r>
              <a:r>
                <a:rPr lang="ru-RU" sz="1200" dirty="0">
                  <a:solidFill>
                    <a:srgbClr val="0102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рогатый скот 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950" y="4708458"/>
              <a:ext cx="234707" cy="234707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594" y="4822073"/>
              <a:ext cx="389439" cy="389439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7958763" y="5054321"/>
              <a:ext cx="279080" cy="285154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Овал 39"/>
            <p:cNvSpPr/>
            <p:nvPr/>
          </p:nvSpPr>
          <p:spPr>
            <a:xfrm>
              <a:off x="7784454" y="5264172"/>
              <a:ext cx="291717" cy="244349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1866812"/>
                <a:satOff val="90000"/>
                <a:lumOff val="178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Овал 40"/>
            <p:cNvSpPr/>
            <p:nvPr/>
          </p:nvSpPr>
          <p:spPr>
            <a:xfrm>
              <a:off x="7994915" y="5441330"/>
              <a:ext cx="234707" cy="238037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829694"/>
                <a:satOff val="40000"/>
                <a:lumOff val="79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Овал 41"/>
            <p:cNvSpPr/>
            <p:nvPr/>
          </p:nvSpPr>
          <p:spPr>
            <a:xfrm rot="19835316">
              <a:off x="7803649" y="5586537"/>
              <a:ext cx="250594" cy="240271"/>
            </a:xfrm>
            <a:prstGeom prst="ellipse">
              <a:avLst/>
            </a:prstGeom>
            <a:blipFill rotWithShape="1">
              <a:blip r:embed="rId1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1451965"/>
                <a:satOff val="70000"/>
                <a:lumOff val="13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Овал 42"/>
            <p:cNvSpPr/>
            <p:nvPr/>
          </p:nvSpPr>
          <p:spPr>
            <a:xfrm>
              <a:off x="8006970" y="5778527"/>
              <a:ext cx="222652" cy="259216"/>
            </a:xfrm>
            <a:prstGeom prst="ellipse">
              <a:avLst/>
            </a:prstGeom>
            <a:blipFill rotWithShape="1">
              <a:blip r:embed="rId1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1659389"/>
                <a:satOff val="80000"/>
                <a:lumOff val="158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Овал 43"/>
            <p:cNvSpPr/>
            <p:nvPr/>
          </p:nvSpPr>
          <p:spPr>
            <a:xfrm>
              <a:off x="7821844" y="5943948"/>
              <a:ext cx="214204" cy="250246"/>
            </a:xfrm>
            <a:prstGeom prst="ellipse">
              <a:avLst/>
            </a:prstGeom>
            <a:blipFill rotWithShape="1">
              <a:blip r:embed="rId1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1037118"/>
                <a:satOff val="50000"/>
                <a:lumOff val="99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Овал 44"/>
            <p:cNvSpPr/>
            <p:nvPr/>
          </p:nvSpPr>
          <p:spPr>
            <a:xfrm>
              <a:off x="8006318" y="6155205"/>
              <a:ext cx="209339" cy="244349"/>
            </a:xfrm>
            <a:prstGeom prst="ellipse">
              <a:avLst/>
            </a:prstGeom>
            <a:blipFill rotWithShape="1">
              <a:blip r:embed="rId1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844" y="6378632"/>
              <a:ext cx="230354" cy="230354"/>
            </a:xfrm>
            <a:prstGeom prst="rect">
              <a:avLst/>
            </a:prstGeom>
          </p:spPr>
        </p:pic>
      </p:grpSp>
      <p:sp>
        <p:nvSpPr>
          <p:cNvPr id="51" name="Скругленный прямоугольник 50"/>
          <p:cNvSpPr/>
          <p:nvPr/>
        </p:nvSpPr>
        <p:spPr>
          <a:xfrm>
            <a:off x="9597081" y="5021221"/>
            <a:ext cx="570376" cy="2851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592225" y="5417047"/>
            <a:ext cx="575232" cy="2851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...</a:t>
            </a:r>
            <a:endParaRPr lang="ru-RU" sz="12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592225" y="6223877"/>
            <a:ext cx="575232" cy="2851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652673" y="619717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16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49990" y="4994521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ССЦ/СПЦ</a:t>
            </a:r>
            <a:endParaRPr lang="ru-RU" sz="16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49990" y="5430898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ССЦ/СПЦ</a:t>
            </a:r>
            <a:endParaRPr lang="ru-RU" sz="16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52287" y="619717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ССЦ/СПЦ</a:t>
            </a:r>
            <a:endParaRPr lang="ru-RU" sz="1600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74703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селекционно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-семеноводческих и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селекционно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-племенных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 в области сельского хозяйства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16536" y="737822"/>
            <a:ext cx="5458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илотные субъекты Российской Федерации: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6536" y="1154783"/>
            <a:ext cx="11194868" cy="1785104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Ставропольский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Тамбовская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Саратовская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 smtClean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1100" i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Орловская </a:t>
            </a:r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100" i="1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Приморский край</a:t>
            </a:r>
            <a:endParaRPr lang="ru-RU" sz="1100" i="1" dirty="0">
              <a:solidFill>
                <a:srgbClr val="0102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19549" y="6463300"/>
            <a:ext cx="3898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2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Реорганизация организаций аграрного профиля</a:t>
            </a:r>
            <a:endParaRPr lang="ru-RU" sz="1200" b="1" dirty="0">
              <a:solidFill>
                <a:srgbClr val="2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90859393"/>
              </p:ext>
            </p:extLst>
          </p:nvPr>
        </p:nvGraphicFramePr>
        <p:xfrm>
          <a:off x="2291397" y="5886241"/>
          <a:ext cx="7599090" cy="47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3581048" y="4260901"/>
            <a:ext cx="50190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97662" y="4663543"/>
            <a:ext cx="33843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Консорциумы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6759" y="3241203"/>
            <a:ext cx="2478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кафедры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лаборатории, факультеты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459213" y="5430914"/>
            <a:ext cx="778884" cy="26161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418071" y="4166917"/>
            <a:ext cx="463588" cy="261610"/>
          </a:xfrm>
          <a:prstGeom prst="rect">
            <a:avLst/>
          </a:prstGeom>
          <a:scene3d>
            <a:camera prst="obliqueBottomRight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8765" y="2124187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181" y="2133686"/>
            <a:ext cx="193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формы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86049"/>
              </p:ext>
            </p:extLst>
          </p:nvPr>
        </p:nvGraphicFramePr>
        <p:xfrm>
          <a:off x="0" y="0"/>
          <a:ext cx="12192000" cy="51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11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Интеграция аграрных образовательных и научных организаций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56754" y="2374205"/>
            <a:ext cx="4689566" cy="3056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21087" y="2452584"/>
            <a:ext cx="2168434" cy="29913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90411" y="2400332"/>
            <a:ext cx="3696789" cy="301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843428" y="3932534"/>
            <a:ext cx="587829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7585166" y="3927566"/>
            <a:ext cx="587829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2782238"/>
            <a:ext cx="5019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Сетевые формы взаимодействия</a:t>
            </a:r>
            <a:endParaRPr lang="ru-RU" sz="14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0858" y="2379608"/>
            <a:ext cx="300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b="1" dirty="0" smtClean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ормы взаимодействия</a:t>
            </a:r>
            <a:endParaRPr lang="ru-RU" dirty="0">
              <a:solidFill>
                <a:srgbClr val="017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202" y="3035490"/>
            <a:ext cx="43107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Сетевая форма реализации образовательных программ применяется в целях </a:t>
            </a:r>
            <a:r>
              <a:rPr lang="ru-RU" sz="115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расширения </a:t>
            </a:r>
            <a:r>
              <a:rPr lang="ru-RU" sz="115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доступа обучающихся к современным образовательным технологиям </a:t>
            </a:r>
            <a:r>
              <a:rPr lang="ru-RU" sz="115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15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 средствам </a:t>
            </a:r>
            <a:r>
              <a:rPr lang="ru-RU" sz="115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1150" b="1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3558068238"/>
              </p:ext>
            </p:extLst>
          </p:nvPr>
        </p:nvGraphicFramePr>
        <p:xfrm>
          <a:off x="962056" y="3906836"/>
          <a:ext cx="3081867" cy="134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5808916" y="2444517"/>
            <a:ext cx="1369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Механизмы</a:t>
            </a:r>
            <a:endParaRPr lang="ru-RU" sz="1600" b="1" dirty="0">
              <a:solidFill>
                <a:srgbClr val="017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07576" y="2883659"/>
            <a:ext cx="278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Магистратура</a:t>
            </a:r>
            <a:endParaRPr lang="ru-RU" sz="14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 descr="Картинки по запросу &quot;магистратур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28" y="3338658"/>
            <a:ext cx="1610883" cy="10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4034518" y="4472829"/>
            <a:ext cx="50190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Реорганизация</a:t>
            </a:r>
            <a:endParaRPr lang="ru-RU" sz="15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820194" y="4856149"/>
            <a:ext cx="33843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Консорциумы</a:t>
            </a:r>
            <a:endParaRPr lang="ru-RU" sz="1500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51669" y="2404549"/>
            <a:ext cx="3377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600" b="1" dirty="0" smtClean="0">
                <a:solidFill>
                  <a:srgbClr val="0177FF"/>
                </a:solidFill>
                <a:latin typeface="Arial" pitchFamily="34" charset="0"/>
                <a:cs typeface="Arial" pitchFamily="34" charset="0"/>
              </a:rPr>
              <a:t>нфраструктурные решения</a:t>
            </a:r>
            <a:endParaRPr lang="ru-RU" sz="1600" b="1" dirty="0">
              <a:solidFill>
                <a:srgbClr val="0177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945721" y="4568767"/>
            <a:ext cx="778884" cy="26161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НИИ</a:t>
            </a:r>
            <a:endParaRPr lang="ru-RU" sz="1100" b="1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937337" y="3561408"/>
            <a:ext cx="463588" cy="261610"/>
          </a:xfrm>
          <a:prstGeom prst="rect">
            <a:avLst/>
          </a:prstGeom>
          <a:scene3d>
            <a:camera prst="obliqueBottomRight"/>
            <a:lightRig rig="threePt" dir="t"/>
          </a:scene3d>
        </p:spPr>
        <p:txBody>
          <a:bodyPr wrap="none">
            <a:spAutoFit/>
          </a:bodyPr>
          <a:lstStyle/>
          <a:p>
            <a:pPr lvl="0"/>
            <a:r>
              <a:rPr lang="ru-RU" sz="11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ВУЗ</a:t>
            </a:r>
            <a:endParaRPr lang="ru-RU" sz="1100" b="1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Выгнутая вниз стрелка 68"/>
          <p:cNvSpPr/>
          <p:nvPr/>
        </p:nvSpPr>
        <p:spPr>
          <a:xfrm rot="10800000">
            <a:off x="9496895" y="3406171"/>
            <a:ext cx="1313368" cy="3849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673736" y="2766092"/>
            <a:ext cx="29075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Совместные </a:t>
            </a:r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кафедры </a:t>
            </a:r>
          </a:p>
          <a:p>
            <a:pPr algn="ctr"/>
            <a:r>
              <a:rPr lang="ru-RU" sz="1400" b="1" dirty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010243"/>
                </a:solidFill>
                <a:latin typeface="Arial" pitchFamily="34" charset="0"/>
                <a:cs typeface="Arial" pitchFamily="34" charset="0"/>
              </a:rPr>
              <a:t>лаборатории, факультеты</a:t>
            </a:r>
            <a:endParaRPr lang="ru-RU" sz="1400" b="1" dirty="0">
              <a:solidFill>
                <a:srgbClr val="01024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72" name="Выгнутая вниз стрелка 71"/>
          <p:cNvSpPr/>
          <p:nvPr/>
        </p:nvSpPr>
        <p:spPr>
          <a:xfrm>
            <a:off x="9531730" y="4577473"/>
            <a:ext cx="1313368" cy="3849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8701756" y="3843680"/>
            <a:ext cx="1179903" cy="666485"/>
            <a:chOff x="287995" y="421503"/>
            <a:chExt cx="802767" cy="473091"/>
          </a:xfrm>
        </p:grpSpPr>
        <p:sp>
          <p:nvSpPr>
            <p:cNvPr id="74" name="Овал 73"/>
            <p:cNvSpPr/>
            <p:nvPr/>
          </p:nvSpPr>
          <p:spPr>
            <a:xfrm>
              <a:off x="287995" y="421503"/>
              <a:ext cx="785351" cy="4730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313446" y="490571"/>
              <a:ext cx="777316" cy="334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rgbClr val="010243"/>
                  </a:solidFill>
                  <a:latin typeface="Arial" pitchFamily="34" charset="0"/>
                  <a:cs typeface="Arial" pitchFamily="34" charset="0"/>
                </a:rPr>
                <a:t>КАФЕДРЫ</a:t>
              </a:r>
              <a:endParaRPr lang="ru-RU" sz="1050" b="1" kern="12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0401333" y="3848221"/>
            <a:ext cx="1271273" cy="666485"/>
            <a:chOff x="287995" y="421503"/>
            <a:chExt cx="802767" cy="473091"/>
          </a:xfrm>
        </p:grpSpPr>
        <p:sp>
          <p:nvSpPr>
            <p:cNvPr id="77" name="Овал 76"/>
            <p:cNvSpPr/>
            <p:nvPr/>
          </p:nvSpPr>
          <p:spPr>
            <a:xfrm>
              <a:off x="287995" y="421503"/>
              <a:ext cx="785351" cy="4730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8" name="Овал 4"/>
            <p:cNvSpPr/>
            <p:nvPr/>
          </p:nvSpPr>
          <p:spPr>
            <a:xfrm>
              <a:off x="313446" y="490571"/>
              <a:ext cx="777316" cy="334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rgbClr val="010243"/>
                  </a:solidFill>
                  <a:latin typeface="Arial" pitchFamily="34" charset="0"/>
                  <a:cs typeface="Arial" pitchFamily="34" charset="0"/>
                </a:rPr>
                <a:t>ЛАБОРАТОРИИ</a:t>
              </a:r>
              <a:endParaRPr lang="ru-RU" sz="1050" b="1" kern="1200" dirty="0">
                <a:solidFill>
                  <a:srgbClr val="01024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8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94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87593"/>
              </p:ext>
            </p:extLst>
          </p:nvPr>
        </p:nvGraphicFramePr>
        <p:xfrm>
          <a:off x="0" y="1044061"/>
          <a:ext cx="4266957" cy="47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957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74529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87159"/>
              </p:ext>
            </p:extLst>
          </p:nvPr>
        </p:nvGraphicFramePr>
        <p:xfrm>
          <a:off x="4449021" y="3426411"/>
          <a:ext cx="4836856" cy="70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7">
                  <a:extLst>
                    <a:ext uri="{9D8B030D-6E8A-4147-A177-3AD203B41FA5}">
                      <a16:colId xmlns:a16="http://schemas.microsoft.com/office/drawing/2014/main" xmlns="" val="2934523201"/>
                    </a:ext>
                  </a:extLst>
                </a:gridCol>
                <a:gridCol w="4586479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353871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dirty="0">
                          <a:solidFill>
                            <a:srgbClr val="0102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 Алексей Михайлович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353871"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0102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500"/>
                        </a:lnSpc>
                      </a:pPr>
                      <a:r>
                        <a:rPr lang="ru-RU" sz="1600" kern="1200" dirty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Курирующий Заместитель Министра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7551E82F-0613-497C-8CB7-A1776D5E3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29737"/>
              </p:ext>
            </p:extLst>
          </p:nvPr>
        </p:nvGraphicFramePr>
        <p:xfrm>
          <a:off x="4536832" y="5899246"/>
          <a:ext cx="5055931" cy="73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17">
                  <a:extLst>
                    <a:ext uri="{9D8B030D-6E8A-4147-A177-3AD203B41FA5}">
                      <a16:colId xmlns:a16="http://schemas.microsoft.com/office/drawing/2014/main" xmlns="" val="2934523201"/>
                    </a:ext>
                  </a:extLst>
                </a:gridCol>
                <a:gridCol w="4794214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368126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Багиров Вугар Алиевич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0"/>
                        </a:lnSpc>
                      </a:pPr>
                      <a:r>
                        <a:rPr lang="ru-RU" sz="16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Директор Департамента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</a:tbl>
          </a:graphicData>
        </a:graphic>
      </p:graphicFrame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A39AE899-D6BA-459B-B183-4822688DF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1890739"/>
            <a:ext cx="1574801" cy="19091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672BBE1-2F5E-40C9-8AEA-712A0F172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14" y="4246630"/>
            <a:ext cx="1758035" cy="15813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1779738"/>
            <a:ext cx="1867989" cy="2377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>
            <a:fillRect/>
          </a:stretch>
        </p:blipFill>
        <p:spPr>
          <a:xfrm>
            <a:off x="2397381" y="4219302"/>
            <a:ext cx="1872929" cy="242969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66314"/>
              </p:ext>
            </p:extLst>
          </p:nvPr>
        </p:nvGraphicFramePr>
        <p:xfrm>
          <a:off x="0" y="0"/>
          <a:ext cx="12192000" cy="89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890693">
                <a:tc>
                  <a:txBody>
                    <a:bodyPr/>
                    <a:lstStyle/>
                    <a:p>
                      <a:pPr marL="180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Департамент координации деятельности организаций в сфере сельскохозяйственных наук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2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" y="1863"/>
            <a:ext cx="12192000" cy="685613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30934"/>
              </p:ext>
            </p:extLst>
          </p:nvPr>
        </p:nvGraphicFramePr>
        <p:xfrm>
          <a:off x="0" y="-8414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24383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Структура и функции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78393"/>
              </p:ext>
            </p:extLst>
          </p:nvPr>
        </p:nvGraphicFramePr>
        <p:xfrm>
          <a:off x="4301209" y="687935"/>
          <a:ext cx="3128818" cy="70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818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1930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Трешкин Сергей Евгеньевич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18207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Директора департамента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21570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Курируемое направление: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663973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1318"/>
              </p:ext>
            </p:extLst>
          </p:nvPr>
        </p:nvGraphicFramePr>
        <p:xfrm>
          <a:off x="3796853" y="1833279"/>
          <a:ext cx="35559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07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2973392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473765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координации деятельности учреждений в сфере земледелия и механизации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31584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координации деятельности учреждений в сфере животноводства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31584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координации деятельности учреждений в сфере растениеводства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0840"/>
                  </a:ext>
                </a:extLst>
              </a:tr>
              <a:tr h="18663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Координация и обеспечение</a:t>
                      </a: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деятельности курируемых </a:t>
                      </a:r>
                      <a:r>
                        <a:rPr lang="ru-RU" sz="120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учреждений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i="1" baseline="0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курируемым учреждениям государственного задания на оказание государственных услуг (выполнение работ</a:t>
                      </a:r>
                      <a: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и координация научно-исследовательских работ курируемыми </a:t>
                      </a:r>
                      <a:r>
                        <a:rPr lang="ru-RU" sz="120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учреждениями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i="1" baseline="0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Реорганизация сельскохозяйственных </a:t>
                      </a:r>
                      <a:b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научно-исследовательских </a:t>
                      </a:r>
                      <a:r>
                        <a:rPr lang="ru-RU" sz="120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организаций</a:t>
                      </a: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0026083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0C2FB615-E119-4D9E-A874-6B5E49615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1432"/>
              </p:ext>
            </p:extLst>
          </p:nvPr>
        </p:nvGraphicFramePr>
        <p:xfrm>
          <a:off x="549387" y="687935"/>
          <a:ext cx="3445730" cy="81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730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2617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Журавлев Дмитрий Владимирович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178817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Директора департамента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Курируемое направление: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6639731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EF78702F-C5C8-443C-9417-915D14A30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18463"/>
              </p:ext>
            </p:extLst>
          </p:nvPr>
        </p:nvGraphicFramePr>
        <p:xfrm>
          <a:off x="113738" y="1833279"/>
          <a:ext cx="334969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51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2879144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27280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программ и проектов </a:t>
                      </a:r>
                      <a:b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в сфере АПК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и программная деятельность </a:t>
                      </a:r>
                      <a: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Департамента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мероприятий Национального проекта «Наука» </a:t>
                      </a: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созданию и развитию агробиотехнопарков, селекционно-семеноводческих и </a:t>
                      </a:r>
                      <a:r>
                        <a:rPr lang="ru-RU" sz="1200" b="0" i="1" dirty="0" err="1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селекционно</a:t>
                      </a: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-племенных </a:t>
                      </a: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центров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200" b="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kern="1200" dirty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реализация подпрограмм ФНТП развития сельского </a:t>
                      </a:r>
                      <a:r>
                        <a:rPr lang="ru-RU" sz="1200" i="1" kern="1200" dirty="0" smtClean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хозяйства</a:t>
                      </a:r>
                    </a:p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i="1" kern="1200" dirty="0">
                        <a:solidFill>
                          <a:srgbClr val="01024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08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Координация деятельности учреждений в целях подготовки комплексных научно-технических программ и </a:t>
                      </a:r>
                      <a:r>
                        <a:rPr lang="ru-RU" sz="1200" i="1" kern="1200" dirty="0" smtClean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проектов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i="1" kern="1200" dirty="0">
                        <a:solidFill>
                          <a:srgbClr val="01024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3164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оценки проектных (программных) предложений в сфере агропромышленного комплекса, оценки хода и итогов реализации ведомственных проектов (программ</a:t>
                      </a:r>
                      <a:r>
                        <a:rPr lang="ru-RU" sz="1200" i="1" kern="1200" dirty="0" smtClean="0">
                          <a:solidFill>
                            <a:srgbClr val="01024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200" i="1" kern="1200" dirty="0">
                        <a:solidFill>
                          <a:srgbClr val="010243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0026083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xmlns="" id="{9505CC14-9227-401F-B697-9E8110D5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63992"/>
              </p:ext>
            </p:extLst>
          </p:nvPr>
        </p:nvGraphicFramePr>
        <p:xfrm>
          <a:off x="8477520" y="687934"/>
          <a:ext cx="3128818" cy="70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818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1165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Карунин Сергей Борисович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18207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5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Заместитель Директора департамента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21570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Курируемое направление: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663973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EF78702F-C5C8-443C-9417-915D14A30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54004"/>
              </p:ext>
            </p:extLst>
          </p:nvPr>
        </p:nvGraphicFramePr>
        <p:xfrm>
          <a:off x="7686272" y="1833279"/>
          <a:ext cx="392006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5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3277811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27280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эффективного развития экспериментального производства </a:t>
                      </a:r>
                      <a:b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в сфере АПК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Преобразование ФГУП и присоединение </a:t>
                      </a:r>
                      <a: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научным центрам в качестве экспериментальных </a:t>
                      </a:r>
                      <a:r>
                        <a:rPr lang="ru-RU" sz="120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площадок</a:t>
                      </a:r>
                    </a:p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Согласование</a:t>
                      </a:r>
                      <a:r>
                        <a:rPr lang="ru-RU" sz="1200" b="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крупных сделок ФГУП </a:t>
                      </a:r>
                      <a:r>
                        <a:rPr lang="ru-RU" sz="1200" b="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b="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и учреждений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200" b="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</a:t>
                      </a: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предложений о назначении руководителей </a:t>
                      </a:r>
                      <a:r>
                        <a:rPr lang="ru-RU" sz="120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ФГУП</a:t>
                      </a:r>
                    </a:p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08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 предложений </a:t>
                      </a: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утверждению стратегий развития </a:t>
                      </a: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200" b="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 деятельности </a:t>
                      </a:r>
                      <a:r>
                        <a:rPr lang="ru-RU" sz="1200" b="0" i="1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ФГУП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200" b="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3164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i="1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Методическое обеспечение</a:t>
                      </a:r>
                      <a:r>
                        <a:rPr lang="ru-RU" sz="1200" i="1" baseline="0" dirty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деятельности </a:t>
                      </a:r>
                      <a:r>
                        <a:rPr lang="ru-RU" sz="1200" i="1" baseline="0" dirty="0" smtClean="0">
                          <a:solidFill>
                            <a:srgbClr val="010243"/>
                          </a:solidFill>
                          <a:latin typeface="Arial" pitchFamily="34" charset="0"/>
                          <a:cs typeface="Arial" pitchFamily="34" charset="0"/>
                        </a:rPr>
                        <a:t>ФГУП</a:t>
                      </a:r>
                      <a:endParaRPr lang="ru-RU" sz="1200" i="1" dirty="0">
                        <a:solidFill>
                          <a:srgbClr val="01024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002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9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12030"/>
              </p:ext>
            </p:extLst>
          </p:nvPr>
        </p:nvGraphicFramePr>
        <p:xfrm>
          <a:off x="414867" y="0"/>
          <a:ext cx="5681133" cy="5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133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85035">
                <a:tc>
                  <a:txBody>
                    <a:bodyPr/>
                    <a:lstStyle/>
                    <a:p>
                      <a:pPr marL="180000" algn="l"/>
                      <a:r>
                        <a:rPr lang="ru-RU" sz="2800" dirty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10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23612"/>
              </p:ext>
            </p:extLst>
          </p:nvPr>
        </p:nvGraphicFramePr>
        <p:xfrm>
          <a:off x="6062353" y="7955"/>
          <a:ext cx="4227616" cy="5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616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585035">
                <a:tc>
                  <a:txBody>
                    <a:bodyPr/>
                    <a:lstStyle/>
                    <a:p>
                      <a:pPr marL="180000" algn="l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047" y="1163010"/>
            <a:ext cx="574130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деятельности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и развития сети курируемых Департаментов организаций, выполнение параметра Доктрины продовольственной безопасности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2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1600" b="1" u="sng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урирует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координирует деятельность организаций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сельскохозяйственного профиля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частвует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подготовке нормативных правовых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правовых актов по вопросам, относящихся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компетенции Департамента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обеспечивает рассмотрение обращений граждан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2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организаций в установленной сфере деятельности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участвует в осуществлении проектной деятельности Министерства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организовывает и участвует в совещаниях </a:t>
            </a:r>
            <a:b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вопросам, относящихся к компетенции Департамента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2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02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02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180" y="1162664"/>
            <a:ext cx="60197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формирует курируемым учреждениям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государственное задание на оказание государственных услуг (выполнение работ</a:t>
            </a:r>
            <a:r>
              <a:rPr lang="ru-RU" sz="16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организует и координирует процесс формирования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корректировки планов научно-исследовательских работ курируемых учреждений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организует разработку, согласование и утверждение программ развития курируемых учреждений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вносит представление о назначении временно исполняющих обязанности руководителей курируемых организаций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z="16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оординирует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участие курируемых организаций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государственных программах (ФНТП развития сельского хозяйства), в том числе Национальном проекте «Наука»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z="16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анализ результатов научно-исследовательской, проектной, финансово-хозяйственной деятельности курируемых учреждений и организаций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77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73398" y="1180442"/>
            <a:ext cx="1486189" cy="1372545"/>
          </a:xfrm>
          <a:prstGeom prst="ellipse">
            <a:avLst/>
          </a:prstGeom>
          <a:noFill/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76251" y="-8238"/>
            <a:ext cx="103864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marL="134938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altLang="ru-RU" sz="37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АПК</a:t>
            </a:r>
            <a:endParaRPr lang="ru-RU" altLang="ru-RU" sz="37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8203" y="5457817"/>
            <a:ext cx="9918356" cy="12488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занимает </a:t>
            </a:r>
            <a:r>
              <a:rPr lang="ru-RU" sz="1200" b="1" dirty="0">
                <a:solidFill>
                  <a:srgbClr val="017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в мире по уровню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прогнозам инвестиционных банков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Goldman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Sachs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применение цифровых технологий нового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 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способны увеличить производительность мирового сельского хозяйства на 70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9967" y="1259695"/>
            <a:ext cx="9918356" cy="176045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мирового рынка семян транснациональных компаний (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Monsanto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Syngenta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составляет свыше 40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Обладая крупным внутренним рынком семян, Российская Федерация заняла в 2019 г. 6 место по объему их импорта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по объему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экспорта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 smtClean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мировых лидеров в области селекции на научную работу оцениваются в 10–15% выручки и исчисляются миллиардами долларов в год: в компании </a:t>
            </a:r>
            <a:r>
              <a:rPr lang="ru-RU" sz="1200" dirty="0" err="1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2018 г. составила около € 2,1 млрд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 отечественных НИИ аграрного профиля составляет 22,1 млрд руб. (включая внебюджетные источники), включая организации большой академии наук около 100 млрд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99966" y="3601726"/>
            <a:ext cx="9918356" cy="11775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глобальное потепление происходит в </a:t>
            </a:r>
            <a:r>
              <a:rPr lang="ru-RU" sz="1200" b="1" dirty="0">
                <a:solidFill>
                  <a:srgbClr val="017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2,5 раза 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быстрее, чем в среднем на планете (за 10 лет теплеет на 0,47°С,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 среднемировой показатель составляет 0,18°С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г. среднегодовая температура воздуха превысила норму (среднюю температуру в 1961-1990 гг.) на </a:t>
            </a:r>
            <a:r>
              <a:rPr lang="ru-RU" sz="1200" b="1" dirty="0" smtClean="0">
                <a:solidFill>
                  <a:srgbClr val="0177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2.07°С</a:t>
            </a: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почвенного плодородия, деградация почвенного покрова, общее понижение продуктивности с/х </a:t>
            </a:r>
            <a:r>
              <a:rPr lang="ru-RU" sz="1200" dirty="0" smtClean="0">
                <a:solidFill>
                  <a:srgbClr val="017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угодий</a:t>
            </a:r>
            <a:endParaRPr lang="ru-RU" sz="1200" dirty="0">
              <a:solidFill>
                <a:srgbClr val="017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0270" y="592630"/>
            <a:ext cx="8337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транснациональных корпораций на российском рынке семян, </a:t>
            </a: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вытеснение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 сортов иностранными гибридами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0270" y="3216295"/>
            <a:ext cx="369934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климатические изменения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0270" y="4977686"/>
            <a:ext cx="783768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err="1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переход в Индустрию 4.0: </a:t>
            </a: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работы </a:t>
            </a:r>
            <a:r>
              <a:rPr lang="en-US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«большими данными», машинного обучения, </a:t>
            </a:r>
            <a:r>
              <a:rPr lang="ru-RU" sz="1400" b="1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интернета </a:t>
            </a:r>
            <a:r>
              <a:rPr lang="ru-RU" sz="1400" b="1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вещей и искусственного интеллекта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" y="5108238"/>
            <a:ext cx="1089673" cy="1111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" y="3125418"/>
            <a:ext cx="1089673" cy="10896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2" y="1292891"/>
            <a:ext cx="1054037" cy="1054037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73398" y="3032710"/>
            <a:ext cx="1486189" cy="1372545"/>
          </a:xfrm>
          <a:prstGeom prst="ellipse">
            <a:avLst/>
          </a:prstGeom>
          <a:noFill/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3398" y="4977686"/>
            <a:ext cx="1486189" cy="1372545"/>
          </a:xfrm>
          <a:prstGeom prst="ellipse">
            <a:avLst/>
          </a:prstGeom>
          <a:noFill/>
          <a:ln>
            <a:solidFill>
              <a:srgbClr val="203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1390204"/>
            <a:ext cx="284983" cy="249126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45436"/>
              </p:ext>
            </p:extLst>
          </p:nvPr>
        </p:nvGraphicFramePr>
        <p:xfrm>
          <a:off x="0" y="-8414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24383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Современные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вызовы АПК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1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276;p16"/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444435" y="1282008"/>
            <a:ext cx="5219600" cy="52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324;p16"/>
          <p:cNvGrpSpPr>
            <a:grpSpLocks/>
          </p:cNvGrpSpPr>
          <p:nvPr/>
        </p:nvGrpSpPr>
        <p:grpSpPr bwMode="auto">
          <a:xfrm>
            <a:off x="3756070" y="4160350"/>
            <a:ext cx="323851" cy="501651"/>
            <a:chOff x="3697288" y="3609975"/>
            <a:chExt cx="411163" cy="639763"/>
          </a:xfrm>
        </p:grpSpPr>
        <p:sp>
          <p:nvSpPr>
            <p:cNvPr id="22" name="Google Shape;325;p16"/>
            <p:cNvSpPr/>
            <p:nvPr/>
          </p:nvSpPr>
          <p:spPr>
            <a:xfrm>
              <a:off x="3697288" y="3750345"/>
              <a:ext cx="411163" cy="499393"/>
            </a:xfrm>
            <a:custGeom>
              <a:avLst/>
              <a:gdLst/>
              <a:ahLst/>
              <a:cxnLst/>
              <a:rect l="l" t="t" r="r" b="b"/>
              <a:pathLst>
                <a:path w="520" h="630" extrusionOk="0">
                  <a:moveTo>
                    <a:pt x="236" y="0"/>
                  </a:moveTo>
                  <a:lnTo>
                    <a:pt x="256" y="4"/>
                  </a:lnTo>
                  <a:lnTo>
                    <a:pt x="270" y="14"/>
                  </a:lnTo>
                  <a:lnTo>
                    <a:pt x="282" y="28"/>
                  </a:lnTo>
                  <a:lnTo>
                    <a:pt x="283" y="47"/>
                  </a:lnTo>
                  <a:lnTo>
                    <a:pt x="289" y="220"/>
                  </a:lnTo>
                  <a:lnTo>
                    <a:pt x="289" y="222"/>
                  </a:lnTo>
                  <a:lnTo>
                    <a:pt x="289" y="222"/>
                  </a:lnTo>
                  <a:lnTo>
                    <a:pt x="478" y="303"/>
                  </a:lnTo>
                  <a:lnTo>
                    <a:pt x="500" y="319"/>
                  </a:lnTo>
                  <a:lnTo>
                    <a:pt x="514" y="340"/>
                  </a:lnTo>
                  <a:lnTo>
                    <a:pt x="520" y="366"/>
                  </a:lnTo>
                  <a:lnTo>
                    <a:pt x="520" y="502"/>
                  </a:lnTo>
                  <a:lnTo>
                    <a:pt x="514" y="547"/>
                  </a:lnTo>
                  <a:lnTo>
                    <a:pt x="498" y="588"/>
                  </a:lnTo>
                  <a:lnTo>
                    <a:pt x="478" y="630"/>
                  </a:lnTo>
                  <a:lnTo>
                    <a:pt x="476" y="630"/>
                  </a:lnTo>
                  <a:lnTo>
                    <a:pt x="179" y="630"/>
                  </a:lnTo>
                  <a:lnTo>
                    <a:pt x="177" y="630"/>
                  </a:lnTo>
                  <a:lnTo>
                    <a:pt x="171" y="622"/>
                  </a:lnTo>
                  <a:lnTo>
                    <a:pt x="161" y="606"/>
                  </a:lnTo>
                  <a:lnTo>
                    <a:pt x="148" y="584"/>
                  </a:lnTo>
                  <a:lnTo>
                    <a:pt x="132" y="561"/>
                  </a:lnTo>
                  <a:lnTo>
                    <a:pt x="114" y="533"/>
                  </a:lnTo>
                  <a:lnTo>
                    <a:pt x="97" y="504"/>
                  </a:lnTo>
                  <a:lnTo>
                    <a:pt x="79" y="476"/>
                  </a:lnTo>
                  <a:lnTo>
                    <a:pt x="61" y="451"/>
                  </a:lnTo>
                  <a:lnTo>
                    <a:pt x="47" y="429"/>
                  </a:lnTo>
                  <a:lnTo>
                    <a:pt x="36" y="413"/>
                  </a:lnTo>
                  <a:lnTo>
                    <a:pt x="30" y="403"/>
                  </a:lnTo>
                  <a:lnTo>
                    <a:pt x="12" y="378"/>
                  </a:lnTo>
                  <a:lnTo>
                    <a:pt x="2" y="356"/>
                  </a:lnTo>
                  <a:lnTo>
                    <a:pt x="0" y="340"/>
                  </a:lnTo>
                  <a:lnTo>
                    <a:pt x="4" y="327"/>
                  </a:lnTo>
                  <a:lnTo>
                    <a:pt x="12" y="317"/>
                  </a:lnTo>
                  <a:lnTo>
                    <a:pt x="24" y="311"/>
                  </a:lnTo>
                  <a:lnTo>
                    <a:pt x="39" y="309"/>
                  </a:lnTo>
                  <a:lnTo>
                    <a:pt x="55" y="311"/>
                  </a:lnTo>
                  <a:lnTo>
                    <a:pt x="81" y="317"/>
                  </a:lnTo>
                  <a:lnTo>
                    <a:pt x="102" y="333"/>
                  </a:lnTo>
                  <a:lnTo>
                    <a:pt x="120" y="348"/>
                  </a:lnTo>
                  <a:lnTo>
                    <a:pt x="134" y="368"/>
                  </a:lnTo>
                  <a:lnTo>
                    <a:pt x="146" y="384"/>
                  </a:lnTo>
                  <a:lnTo>
                    <a:pt x="156" y="396"/>
                  </a:lnTo>
                  <a:lnTo>
                    <a:pt x="163" y="403"/>
                  </a:lnTo>
                  <a:lnTo>
                    <a:pt x="169" y="409"/>
                  </a:lnTo>
                  <a:lnTo>
                    <a:pt x="179" y="401"/>
                  </a:lnTo>
                  <a:lnTo>
                    <a:pt x="191" y="47"/>
                  </a:lnTo>
                  <a:lnTo>
                    <a:pt x="193" y="28"/>
                  </a:lnTo>
                  <a:lnTo>
                    <a:pt x="205" y="14"/>
                  </a:lnTo>
                  <a:lnTo>
                    <a:pt x="219" y="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6;p16"/>
            <p:cNvSpPr/>
            <p:nvPr/>
          </p:nvSpPr>
          <p:spPr>
            <a:xfrm>
              <a:off x="3869277" y="3609975"/>
              <a:ext cx="34936" cy="110677"/>
            </a:xfrm>
            <a:custGeom>
              <a:avLst/>
              <a:gdLst/>
              <a:ahLst/>
              <a:cxnLst/>
              <a:rect l="l" t="t" r="r" b="b"/>
              <a:pathLst>
                <a:path w="47" h="138" extrusionOk="0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3"/>
                  </a:lnTo>
                  <a:lnTo>
                    <a:pt x="47" y="114"/>
                  </a:lnTo>
                  <a:lnTo>
                    <a:pt x="45" y="120"/>
                  </a:lnTo>
                  <a:lnTo>
                    <a:pt x="43" y="128"/>
                  </a:lnTo>
                  <a:lnTo>
                    <a:pt x="37" y="132"/>
                  </a:lnTo>
                  <a:lnTo>
                    <a:pt x="31" y="136"/>
                  </a:lnTo>
                  <a:lnTo>
                    <a:pt x="23" y="138"/>
                  </a:lnTo>
                  <a:lnTo>
                    <a:pt x="15" y="136"/>
                  </a:lnTo>
                  <a:lnTo>
                    <a:pt x="9" y="132"/>
                  </a:lnTo>
                  <a:lnTo>
                    <a:pt x="4" y="128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7;p16"/>
            <p:cNvSpPr/>
            <p:nvPr/>
          </p:nvSpPr>
          <p:spPr>
            <a:xfrm>
              <a:off x="3702663" y="3774640"/>
              <a:ext cx="107493" cy="40490"/>
            </a:xfrm>
            <a:custGeom>
              <a:avLst/>
              <a:gdLst/>
              <a:ahLst/>
              <a:cxnLst/>
              <a:rect l="l" t="t" r="r" b="b"/>
              <a:pathLst>
                <a:path w="138" h="50" extrusionOk="0">
                  <a:moveTo>
                    <a:pt x="26" y="0"/>
                  </a:moveTo>
                  <a:lnTo>
                    <a:pt x="112" y="2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2" y="12"/>
                  </a:lnTo>
                  <a:lnTo>
                    <a:pt x="136" y="18"/>
                  </a:lnTo>
                  <a:lnTo>
                    <a:pt x="138" y="26"/>
                  </a:lnTo>
                  <a:lnTo>
                    <a:pt x="136" y="34"/>
                  </a:lnTo>
                  <a:lnTo>
                    <a:pt x="132" y="40"/>
                  </a:lnTo>
                  <a:lnTo>
                    <a:pt x="126" y="46"/>
                  </a:lnTo>
                  <a:lnTo>
                    <a:pt x="120" y="50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8;p16"/>
            <p:cNvSpPr/>
            <p:nvPr/>
          </p:nvSpPr>
          <p:spPr>
            <a:xfrm>
              <a:off x="3963335" y="3774640"/>
              <a:ext cx="107493" cy="40490"/>
            </a:xfrm>
            <a:custGeom>
              <a:avLst/>
              <a:gdLst/>
              <a:ahLst/>
              <a:cxnLst/>
              <a:rect l="l" t="t" r="r" b="b"/>
              <a:pathLst>
                <a:path w="135" h="50" extrusionOk="0">
                  <a:moveTo>
                    <a:pt x="112" y="0"/>
                  </a:moveTo>
                  <a:lnTo>
                    <a:pt x="118" y="2"/>
                  </a:lnTo>
                  <a:lnTo>
                    <a:pt x="126" y="4"/>
                  </a:lnTo>
                  <a:lnTo>
                    <a:pt x="131" y="10"/>
                  </a:lnTo>
                  <a:lnTo>
                    <a:pt x="133" y="16"/>
                  </a:lnTo>
                  <a:lnTo>
                    <a:pt x="135" y="24"/>
                  </a:lnTo>
                  <a:lnTo>
                    <a:pt x="135" y="32"/>
                  </a:lnTo>
                  <a:lnTo>
                    <a:pt x="131" y="38"/>
                  </a:lnTo>
                  <a:lnTo>
                    <a:pt x="126" y="44"/>
                  </a:lnTo>
                  <a:lnTo>
                    <a:pt x="120" y="48"/>
                  </a:lnTo>
                  <a:lnTo>
                    <a:pt x="112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9" y="46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9;p16"/>
            <p:cNvSpPr/>
            <p:nvPr/>
          </p:nvSpPr>
          <p:spPr>
            <a:xfrm>
              <a:off x="3751035" y="3658565"/>
              <a:ext cx="85995" cy="89082"/>
            </a:xfrm>
            <a:custGeom>
              <a:avLst/>
              <a:gdLst/>
              <a:ahLst/>
              <a:cxnLst/>
              <a:rect l="l" t="t" r="r" b="b"/>
              <a:pathLst>
                <a:path w="108" h="112" extrusionOk="0">
                  <a:moveTo>
                    <a:pt x="18" y="0"/>
                  </a:moveTo>
                  <a:lnTo>
                    <a:pt x="30" y="2"/>
                  </a:lnTo>
                  <a:lnTo>
                    <a:pt x="39" y="8"/>
                  </a:lnTo>
                  <a:lnTo>
                    <a:pt x="102" y="71"/>
                  </a:lnTo>
                  <a:lnTo>
                    <a:pt x="108" y="83"/>
                  </a:lnTo>
                  <a:lnTo>
                    <a:pt x="108" y="94"/>
                  </a:lnTo>
                  <a:lnTo>
                    <a:pt x="102" y="104"/>
                  </a:lnTo>
                  <a:lnTo>
                    <a:pt x="96" y="108"/>
                  </a:lnTo>
                  <a:lnTo>
                    <a:pt x="91" y="110"/>
                  </a:lnTo>
                  <a:lnTo>
                    <a:pt x="85" y="112"/>
                  </a:lnTo>
                  <a:lnTo>
                    <a:pt x="79" y="110"/>
                  </a:lnTo>
                  <a:lnTo>
                    <a:pt x="73" y="108"/>
                  </a:lnTo>
                  <a:lnTo>
                    <a:pt x="69" y="104"/>
                  </a:lnTo>
                  <a:lnTo>
                    <a:pt x="6" y="41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0;p16"/>
            <p:cNvSpPr/>
            <p:nvPr/>
          </p:nvSpPr>
          <p:spPr>
            <a:xfrm>
              <a:off x="3936462" y="3658565"/>
              <a:ext cx="85995" cy="8908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93" y="0"/>
                  </a:moveTo>
                  <a:lnTo>
                    <a:pt x="103" y="8"/>
                  </a:lnTo>
                  <a:lnTo>
                    <a:pt x="110" y="18"/>
                  </a:lnTo>
                  <a:lnTo>
                    <a:pt x="110" y="29"/>
                  </a:lnTo>
                  <a:lnTo>
                    <a:pt x="103" y="41"/>
                  </a:lnTo>
                  <a:lnTo>
                    <a:pt x="42" y="104"/>
                  </a:lnTo>
                  <a:lnTo>
                    <a:pt x="36" y="108"/>
                  </a:lnTo>
                  <a:lnTo>
                    <a:pt x="30" y="110"/>
                  </a:lnTo>
                  <a:lnTo>
                    <a:pt x="24" y="112"/>
                  </a:lnTo>
                  <a:lnTo>
                    <a:pt x="18" y="110"/>
                  </a:lnTo>
                  <a:lnTo>
                    <a:pt x="12" y="108"/>
                  </a:lnTo>
                  <a:lnTo>
                    <a:pt x="8" y="104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6" y="71"/>
                  </a:lnTo>
                  <a:lnTo>
                    <a:pt x="69" y="8"/>
                  </a:lnTo>
                  <a:lnTo>
                    <a:pt x="81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335;p16"/>
          <p:cNvSpPr>
            <a:spLocks noChangeArrowheads="1"/>
          </p:cNvSpPr>
          <p:nvPr/>
        </p:nvSpPr>
        <p:spPr bwMode="auto">
          <a:xfrm>
            <a:off x="5146366" y="5715049"/>
            <a:ext cx="529167" cy="461433"/>
          </a:xfrm>
          <a:custGeom>
            <a:avLst/>
            <a:gdLst>
              <a:gd name="T0" fmla="*/ 2147483646 w 1044"/>
              <a:gd name="T1" fmla="*/ 2147483646 h 894"/>
              <a:gd name="T2" fmla="*/ 2147483646 w 1044"/>
              <a:gd name="T3" fmla="*/ 2147483646 h 894"/>
              <a:gd name="T4" fmla="*/ 2147483646 w 1044"/>
              <a:gd name="T5" fmla="*/ 2147483646 h 894"/>
              <a:gd name="T6" fmla="*/ 2147483646 w 1044"/>
              <a:gd name="T7" fmla="*/ 2147483646 h 894"/>
              <a:gd name="T8" fmla="*/ 2147483646 w 1044"/>
              <a:gd name="T9" fmla="*/ 2147483646 h 894"/>
              <a:gd name="T10" fmla="*/ 2147483646 w 1044"/>
              <a:gd name="T11" fmla="*/ 2147483646 h 894"/>
              <a:gd name="T12" fmla="*/ 2147483646 w 1044"/>
              <a:gd name="T13" fmla="*/ 2147483646 h 894"/>
              <a:gd name="T14" fmla="*/ 2147483646 w 1044"/>
              <a:gd name="T15" fmla="*/ 2147483646 h 894"/>
              <a:gd name="T16" fmla="*/ 2147483646 w 1044"/>
              <a:gd name="T17" fmla="*/ 2147483646 h 894"/>
              <a:gd name="T18" fmla="*/ 2147483646 w 1044"/>
              <a:gd name="T19" fmla="*/ 2147483646 h 894"/>
              <a:gd name="T20" fmla="*/ 2147483646 w 1044"/>
              <a:gd name="T21" fmla="*/ 2147483646 h 894"/>
              <a:gd name="T22" fmla="*/ 2147483646 w 1044"/>
              <a:gd name="T23" fmla="*/ 2147483646 h 894"/>
              <a:gd name="T24" fmla="*/ 2147483646 w 1044"/>
              <a:gd name="T25" fmla="*/ 2147483646 h 894"/>
              <a:gd name="T26" fmla="*/ 2147483646 w 1044"/>
              <a:gd name="T27" fmla="*/ 2147483646 h 894"/>
              <a:gd name="T28" fmla="*/ 2147483646 w 1044"/>
              <a:gd name="T29" fmla="*/ 2147483646 h 894"/>
              <a:gd name="T30" fmla="*/ 2147483646 w 1044"/>
              <a:gd name="T31" fmla="*/ 2147483646 h 894"/>
              <a:gd name="T32" fmla="*/ 2147483646 w 1044"/>
              <a:gd name="T33" fmla="*/ 2147483646 h 894"/>
              <a:gd name="T34" fmla="*/ 2147483646 w 1044"/>
              <a:gd name="T35" fmla="*/ 2147483646 h 894"/>
              <a:gd name="T36" fmla="*/ 2147483646 w 1044"/>
              <a:gd name="T37" fmla="*/ 2147483646 h 894"/>
              <a:gd name="T38" fmla="*/ 2147483646 w 1044"/>
              <a:gd name="T39" fmla="*/ 2147483646 h 894"/>
              <a:gd name="T40" fmla="*/ 2147483646 w 1044"/>
              <a:gd name="T41" fmla="*/ 2147483646 h 894"/>
              <a:gd name="T42" fmla="*/ 2147483646 w 1044"/>
              <a:gd name="T43" fmla="*/ 2147483646 h 894"/>
              <a:gd name="T44" fmla="*/ 2147483646 w 1044"/>
              <a:gd name="T45" fmla="*/ 2147483646 h 894"/>
              <a:gd name="T46" fmla="*/ 2147483646 w 1044"/>
              <a:gd name="T47" fmla="*/ 2147483646 h 894"/>
              <a:gd name="T48" fmla="*/ 2147483646 w 1044"/>
              <a:gd name="T49" fmla="*/ 2147483646 h 894"/>
              <a:gd name="T50" fmla="*/ 2147483646 w 1044"/>
              <a:gd name="T51" fmla="*/ 2147483646 h 894"/>
              <a:gd name="T52" fmla="*/ 2147483646 w 1044"/>
              <a:gd name="T53" fmla="*/ 2147483646 h 894"/>
              <a:gd name="T54" fmla="*/ 2147483646 w 1044"/>
              <a:gd name="T55" fmla="*/ 2147483646 h 894"/>
              <a:gd name="T56" fmla="*/ 2147483646 w 1044"/>
              <a:gd name="T57" fmla="*/ 2147483646 h 894"/>
              <a:gd name="T58" fmla="*/ 2147483646 w 1044"/>
              <a:gd name="T59" fmla="*/ 2147483646 h 894"/>
              <a:gd name="T60" fmla="*/ 2147483646 w 1044"/>
              <a:gd name="T61" fmla="*/ 2147483646 h 894"/>
              <a:gd name="T62" fmla="*/ 2147483646 w 1044"/>
              <a:gd name="T63" fmla="*/ 2147483646 h 894"/>
              <a:gd name="T64" fmla="*/ 2147483646 w 1044"/>
              <a:gd name="T65" fmla="*/ 2147483646 h 894"/>
              <a:gd name="T66" fmla="*/ 2147483646 w 1044"/>
              <a:gd name="T67" fmla="*/ 2147483646 h 894"/>
              <a:gd name="T68" fmla="*/ 2147483646 w 1044"/>
              <a:gd name="T69" fmla="*/ 2147483646 h 894"/>
              <a:gd name="T70" fmla="*/ 2147483646 w 1044"/>
              <a:gd name="T71" fmla="*/ 2147483646 h 894"/>
              <a:gd name="T72" fmla="*/ 2147483646 w 1044"/>
              <a:gd name="T73" fmla="*/ 2147483646 h 894"/>
              <a:gd name="T74" fmla="*/ 2147483646 w 1044"/>
              <a:gd name="T75" fmla="*/ 2147483646 h 894"/>
              <a:gd name="T76" fmla="*/ 2147483646 w 1044"/>
              <a:gd name="T77" fmla="*/ 2147483646 h 894"/>
              <a:gd name="T78" fmla="*/ 2147483646 w 1044"/>
              <a:gd name="T79" fmla="*/ 2147483646 h 894"/>
              <a:gd name="T80" fmla="*/ 2147483646 w 1044"/>
              <a:gd name="T81" fmla="*/ 2147483646 h 894"/>
              <a:gd name="T82" fmla="*/ 2147483646 w 1044"/>
              <a:gd name="T83" fmla="*/ 2147483646 h 894"/>
              <a:gd name="T84" fmla="*/ 2147483646 w 1044"/>
              <a:gd name="T85" fmla="*/ 2147483646 h 894"/>
              <a:gd name="T86" fmla="*/ 2147483646 w 1044"/>
              <a:gd name="T87" fmla="*/ 2147483646 h 894"/>
              <a:gd name="T88" fmla="*/ 2147483646 w 1044"/>
              <a:gd name="T89" fmla="*/ 2147483646 h 894"/>
              <a:gd name="T90" fmla="*/ 2147483646 w 1044"/>
              <a:gd name="T91" fmla="*/ 2147483646 h 894"/>
              <a:gd name="T92" fmla="*/ 2147483646 w 1044"/>
              <a:gd name="T93" fmla="*/ 2147483646 h 894"/>
              <a:gd name="T94" fmla="*/ 2147483646 w 1044"/>
              <a:gd name="T95" fmla="*/ 2147483646 h 894"/>
              <a:gd name="T96" fmla="*/ 2147483646 w 1044"/>
              <a:gd name="T97" fmla="*/ 2147483646 h 894"/>
              <a:gd name="T98" fmla="*/ 2147483646 w 1044"/>
              <a:gd name="T99" fmla="*/ 2147483646 h 894"/>
              <a:gd name="T100" fmla="*/ 2147483646 w 1044"/>
              <a:gd name="T101" fmla="*/ 2147483646 h 894"/>
              <a:gd name="T102" fmla="*/ 2147483646 w 1044"/>
              <a:gd name="T103" fmla="*/ 2147483646 h 894"/>
              <a:gd name="T104" fmla="*/ 2147483646 w 1044"/>
              <a:gd name="T105" fmla="*/ 2147483646 h 894"/>
              <a:gd name="T106" fmla="*/ 2147483646 w 1044"/>
              <a:gd name="T107" fmla="*/ 2147483646 h 8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44"/>
              <a:gd name="T163" fmla="*/ 0 h 894"/>
              <a:gd name="T164" fmla="*/ 1044 w 1044"/>
              <a:gd name="T165" fmla="*/ 894 h 8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44" h="894" extrusionOk="0">
                <a:moveTo>
                  <a:pt x="1011" y="342"/>
                </a:moveTo>
                <a:lnTo>
                  <a:pt x="1003" y="337"/>
                </a:lnTo>
                <a:lnTo>
                  <a:pt x="993" y="328"/>
                </a:lnTo>
                <a:lnTo>
                  <a:pt x="980" y="317"/>
                </a:lnTo>
                <a:lnTo>
                  <a:pt x="967" y="304"/>
                </a:lnTo>
                <a:lnTo>
                  <a:pt x="954" y="291"/>
                </a:lnTo>
                <a:lnTo>
                  <a:pt x="942" y="278"/>
                </a:lnTo>
                <a:lnTo>
                  <a:pt x="930" y="266"/>
                </a:lnTo>
                <a:lnTo>
                  <a:pt x="921" y="257"/>
                </a:lnTo>
                <a:lnTo>
                  <a:pt x="915" y="249"/>
                </a:lnTo>
                <a:lnTo>
                  <a:pt x="913" y="248"/>
                </a:lnTo>
                <a:lnTo>
                  <a:pt x="877" y="236"/>
                </a:lnTo>
                <a:lnTo>
                  <a:pt x="689" y="399"/>
                </a:lnTo>
                <a:lnTo>
                  <a:pt x="689" y="395"/>
                </a:lnTo>
                <a:lnTo>
                  <a:pt x="689" y="385"/>
                </a:lnTo>
                <a:lnTo>
                  <a:pt x="689" y="368"/>
                </a:lnTo>
                <a:lnTo>
                  <a:pt x="689" y="346"/>
                </a:lnTo>
                <a:lnTo>
                  <a:pt x="689" y="323"/>
                </a:lnTo>
                <a:lnTo>
                  <a:pt x="564" y="408"/>
                </a:lnTo>
                <a:lnTo>
                  <a:pt x="466" y="364"/>
                </a:lnTo>
                <a:lnTo>
                  <a:pt x="448" y="218"/>
                </a:lnTo>
                <a:lnTo>
                  <a:pt x="589" y="267"/>
                </a:lnTo>
                <a:lnTo>
                  <a:pt x="691" y="191"/>
                </a:lnTo>
                <a:lnTo>
                  <a:pt x="698" y="186"/>
                </a:lnTo>
                <a:lnTo>
                  <a:pt x="705" y="180"/>
                </a:lnTo>
                <a:lnTo>
                  <a:pt x="712" y="173"/>
                </a:lnTo>
                <a:lnTo>
                  <a:pt x="716" y="169"/>
                </a:lnTo>
                <a:lnTo>
                  <a:pt x="718" y="168"/>
                </a:lnTo>
                <a:lnTo>
                  <a:pt x="720" y="135"/>
                </a:lnTo>
                <a:lnTo>
                  <a:pt x="576" y="85"/>
                </a:lnTo>
                <a:lnTo>
                  <a:pt x="571" y="59"/>
                </a:lnTo>
                <a:lnTo>
                  <a:pt x="394" y="2"/>
                </a:lnTo>
                <a:lnTo>
                  <a:pt x="321" y="18"/>
                </a:lnTo>
                <a:lnTo>
                  <a:pt x="250" y="0"/>
                </a:lnTo>
                <a:lnTo>
                  <a:pt x="0" y="135"/>
                </a:lnTo>
                <a:lnTo>
                  <a:pt x="2" y="246"/>
                </a:lnTo>
                <a:lnTo>
                  <a:pt x="43" y="248"/>
                </a:lnTo>
                <a:lnTo>
                  <a:pt x="46" y="250"/>
                </a:lnTo>
                <a:lnTo>
                  <a:pt x="54" y="254"/>
                </a:lnTo>
                <a:lnTo>
                  <a:pt x="64" y="262"/>
                </a:lnTo>
                <a:lnTo>
                  <a:pt x="77" y="271"/>
                </a:lnTo>
                <a:lnTo>
                  <a:pt x="91" y="280"/>
                </a:lnTo>
                <a:lnTo>
                  <a:pt x="105" y="290"/>
                </a:lnTo>
                <a:lnTo>
                  <a:pt x="117" y="299"/>
                </a:lnTo>
                <a:lnTo>
                  <a:pt x="127" y="305"/>
                </a:lnTo>
                <a:lnTo>
                  <a:pt x="135" y="310"/>
                </a:lnTo>
                <a:lnTo>
                  <a:pt x="118" y="316"/>
                </a:lnTo>
                <a:lnTo>
                  <a:pt x="104" y="323"/>
                </a:lnTo>
                <a:lnTo>
                  <a:pt x="92" y="335"/>
                </a:lnTo>
                <a:lnTo>
                  <a:pt x="83" y="351"/>
                </a:lnTo>
                <a:lnTo>
                  <a:pt x="79" y="371"/>
                </a:lnTo>
                <a:lnTo>
                  <a:pt x="81" y="391"/>
                </a:lnTo>
                <a:lnTo>
                  <a:pt x="86" y="410"/>
                </a:lnTo>
                <a:lnTo>
                  <a:pt x="96" y="428"/>
                </a:lnTo>
                <a:lnTo>
                  <a:pt x="110" y="443"/>
                </a:lnTo>
                <a:lnTo>
                  <a:pt x="127" y="454"/>
                </a:lnTo>
                <a:lnTo>
                  <a:pt x="146" y="461"/>
                </a:lnTo>
                <a:lnTo>
                  <a:pt x="169" y="461"/>
                </a:lnTo>
                <a:lnTo>
                  <a:pt x="188" y="453"/>
                </a:lnTo>
                <a:lnTo>
                  <a:pt x="203" y="443"/>
                </a:lnTo>
                <a:lnTo>
                  <a:pt x="213" y="427"/>
                </a:lnTo>
                <a:lnTo>
                  <a:pt x="218" y="407"/>
                </a:lnTo>
                <a:lnTo>
                  <a:pt x="218" y="396"/>
                </a:lnTo>
                <a:lnTo>
                  <a:pt x="218" y="384"/>
                </a:lnTo>
                <a:lnTo>
                  <a:pt x="345" y="436"/>
                </a:lnTo>
                <a:lnTo>
                  <a:pt x="342" y="439"/>
                </a:lnTo>
                <a:lnTo>
                  <a:pt x="339" y="443"/>
                </a:lnTo>
                <a:lnTo>
                  <a:pt x="332" y="450"/>
                </a:lnTo>
                <a:lnTo>
                  <a:pt x="326" y="458"/>
                </a:lnTo>
                <a:lnTo>
                  <a:pt x="321" y="467"/>
                </a:lnTo>
                <a:lnTo>
                  <a:pt x="317" y="475"/>
                </a:lnTo>
                <a:lnTo>
                  <a:pt x="312" y="494"/>
                </a:lnTo>
                <a:lnTo>
                  <a:pt x="313" y="514"/>
                </a:lnTo>
                <a:lnTo>
                  <a:pt x="318" y="535"/>
                </a:lnTo>
                <a:lnTo>
                  <a:pt x="328" y="555"/>
                </a:lnTo>
                <a:lnTo>
                  <a:pt x="342" y="575"/>
                </a:lnTo>
                <a:lnTo>
                  <a:pt x="360" y="591"/>
                </a:lnTo>
                <a:lnTo>
                  <a:pt x="381" y="603"/>
                </a:lnTo>
                <a:lnTo>
                  <a:pt x="403" y="609"/>
                </a:lnTo>
                <a:lnTo>
                  <a:pt x="426" y="609"/>
                </a:lnTo>
                <a:lnTo>
                  <a:pt x="449" y="603"/>
                </a:lnTo>
                <a:lnTo>
                  <a:pt x="327" y="725"/>
                </a:lnTo>
                <a:lnTo>
                  <a:pt x="348" y="811"/>
                </a:lnTo>
                <a:lnTo>
                  <a:pt x="521" y="894"/>
                </a:lnTo>
                <a:lnTo>
                  <a:pt x="521" y="883"/>
                </a:lnTo>
                <a:lnTo>
                  <a:pt x="491" y="860"/>
                </a:lnTo>
                <a:lnTo>
                  <a:pt x="490" y="857"/>
                </a:lnTo>
                <a:lnTo>
                  <a:pt x="484" y="851"/>
                </a:lnTo>
                <a:lnTo>
                  <a:pt x="476" y="842"/>
                </a:lnTo>
                <a:lnTo>
                  <a:pt x="464" y="830"/>
                </a:lnTo>
                <a:lnTo>
                  <a:pt x="453" y="817"/>
                </a:lnTo>
                <a:lnTo>
                  <a:pt x="441" y="802"/>
                </a:lnTo>
                <a:lnTo>
                  <a:pt x="431" y="788"/>
                </a:lnTo>
                <a:lnTo>
                  <a:pt x="422" y="774"/>
                </a:lnTo>
                <a:lnTo>
                  <a:pt x="430" y="781"/>
                </a:lnTo>
                <a:lnTo>
                  <a:pt x="440" y="790"/>
                </a:lnTo>
                <a:lnTo>
                  <a:pt x="453" y="801"/>
                </a:lnTo>
                <a:lnTo>
                  <a:pt x="467" y="811"/>
                </a:lnTo>
                <a:lnTo>
                  <a:pt x="480" y="820"/>
                </a:lnTo>
                <a:lnTo>
                  <a:pt x="491" y="827"/>
                </a:lnTo>
                <a:lnTo>
                  <a:pt x="499" y="833"/>
                </a:lnTo>
                <a:lnTo>
                  <a:pt x="501" y="835"/>
                </a:lnTo>
                <a:lnTo>
                  <a:pt x="966" y="367"/>
                </a:lnTo>
                <a:lnTo>
                  <a:pt x="899" y="291"/>
                </a:lnTo>
                <a:lnTo>
                  <a:pt x="984" y="351"/>
                </a:lnTo>
                <a:lnTo>
                  <a:pt x="1042" y="366"/>
                </a:lnTo>
                <a:lnTo>
                  <a:pt x="1044" y="358"/>
                </a:lnTo>
                <a:lnTo>
                  <a:pt x="1011" y="342"/>
                </a:lnTo>
                <a:close/>
                <a:moveTo>
                  <a:pt x="150" y="428"/>
                </a:moveTo>
                <a:lnTo>
                  <a:pt x="142" y="431"/>
                </a:lnTo>
                <a:lnTo>
                  <a:pt x="132" y="428"/>
                </a:lnTo>
                <a:lnTo>
                  <a:pt x="123" y="422"/>
                </a:lnTo>
                <a:lnTo>
                  <a:pt x="114" y="412"/>
                </a:lnTo>
                <a:lnTo>
                  <a:pt x="108" y="400"/>
                </a:lnTo>
                <a:lnTo>
                  <a:pt x="106" y="389"/>
                </a:lnTo>
                <a:lnTo>
                  <a:pt x="108" y="378"/>
                </a:lnTo>
                <a:lnTo>
                  <a:pt x="113" y="372"/>
                </a:lnTo>
                <a:lnTo>
                  <a:pt x="122" y="369"/>
                </a:lnTo>
                <a:lnTo>
                  <a:pt x="131" y="372"/>
                </a:lnTo>
                <a:lnTo>
                  <a:pt x="141" y="378"/>
                </a:lnTo>
                <a:lnTo>
                  <a:pt x="150" y="389"/>
                </a:lnTo>
                <a:lnTo>
                  <a:pt x="155" y="400"/>
                </a:lnTo>
                <a:lnTo>
                  <a:pt x="158" y="412"/>
                </a:lnTo>
                <a:lnTo>
                  <a:pt x="155" y="422"/>
                </a:lnTo>
                <a:lnTo>
                  <a:pt x="150" y="428"/>
                </a:lnTo>
                <a:close/>
                <a:moveTo>
                  <a:pt x="335" y="147"/>
                </a:moveTo>
                <a:lnTo>
                  <a:pt x="403" y="106"/>
                </a:lnTo>
                <a:lnTo>
                  <a:pt x="403" y="85"/>
                </a:lnTo>
                <a:lnTo>
                  <a:pt x="367" y="73"/>
                </a:lnTo>
                <a:lnTo>
                  <a:pt x="277" y="128"/>
                </a:lnTo>
                <a:lnTo>
                  <a:pt x="236" y="113"/>
                </a:lnTo>
                <a:lnTo>
                  <a:pt x="392" y="20"/>
                </a:lnTo>
                <a:lnTo>
                  <a:pt x="535" y="67"/>
                </a:lnTo>
                <a:lnTo>
                  <a:pt x="382" y="165"/>
                </a:lnTo>
                <a:lnTo>
                  <a:pt x="335" y="147"/>
                </a:lnTo>
                <a:close/>
                <a:moveTo>
                  <a:pt x="405" y="568"/>
                </a:moveTo>
                <a:lnTo>
                  <a:pt x="395" y="571"/>
                </a:lnTo>
                <a:lnTo>
                  <a:pt x="382" y="568"/>
                </a:lnTo>
                <a:lnTo>
                  <a:pt x="369" y="559"/>
                </a:lnTo>
                <a:lnTo>
                  <a:pt x="358" y="546"/>
                </a:lnTo>
                <a:lnTo>
                  <a:pt x="351" y="534"/>
                </a:lnTo>
                <a:lnTo>
                  <a:pt x="349" y="522"/>
                </a:lnTo>
                <a:lnTo>
                  <a:pt x="349" y="511"/>
                </a:lnTo>
                <a:lnTo>
                  <a:pt x="351" y="502"/>
                </a:lnTo>
                <a:lnTo>
                  <a:pt x="358" y="494"/>
                </a:lnTo>
                <a:lnTo>
                  <a:pt x="368" y="491"/>
                </a:lnTo>
                <a:lnTo>
                  <a:pt x="381" y="495"/>
                </a:lnTo>
                <a:lnTo>
                  <a:pt x="394" y="503"/>
                </a:lnTo>
                <a:lnTo>
                  <a:pt x="405" y="516"/>
                </a:lnTo>
                <a:lnTo>
                  <a:pt x="412" y="529"/>
                </a:lnTo>
                <a:lnTo>
                  <a:pt x="414" y="541"/>
                </a:lnTo>
                <a:lnTo>
                  <a:pt x="414" y="552"/>
                </a:lnTo>
                <a:lnTo>
                  <a:pt x="412" y="562"/>
                </a:lnTo>
                <a:lnTo>
                  <a:pt x="405" y="568"/>
                </a:lnTo>
                <a:close/>
                <a:moveTo>
                  <a:pt x="505" y="550"/>
                </a:moveTo>
                <a:lnTo>
                  <a:pt x="507" y="534"/>
                </a:lnTo>
                <a:lnTo>
                  <a:pt x="507" y="521"/>
                </a:lnTo>
                <a:lnTo>
                  <a:pt x="505" y="508"/>
                </a:lnTo>
                <a:lnTo>
                  <a:pt x="503" y="495"/>
                </a:lnTo>
                <a:lnTo>
                  <a:pt x="496" y="481"/>
                </a:lnTo>
                <a:lnTo>
                  <a:pt x="552" y="513"/>
                </a:lnTo>
                <a:lnTo>
                  <a:pt x="505" y="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sp>
        <p:nvSpPr>
          <p:cNvPr id="29" name="Google Shape;343;p16"/>
          <p:cNvSpPr/>
          <p:nvPr/>
        </p:nvSpPr>
        <p:spPr>
          <a:xfrm>
            <a:off x="4248733" y="2128483"/>
            <a:ext cx="605367" cy="495300"/>
          </a:xfrm>
          <a:custGeom>
            <a:avLst/>
            <a:gdLst/>
            <a:ahLst/>
            <a:cxnLst/>
            <a:rect l="l" t="t" r="r" b="b"/>
            <a:pathLst>
              <a:path w="10430" h="9050" extrusionOk="0">
                <a:moveTo>
                  <a:pt x="1353" y="9004"/>
                </a:moveTo>
                <a:cubicBezTo>
                  <a:pt x="1358" y="8979"/>
                  <a:pt x="1378" y="8853"/>
                  <a:pt x="1398" y="8724"/>
                </a:cubicBezTo>
                <a:cubicBezTo>
                  <a:pt x="1418" y="8594"/>
                  <a:pt x="1439" y="8481"/>
                  <a:pt x="1445" y="8472"/>
                </a:cubicBezTo>
                <a:cubicBezTo>
                  <a:pt x="1450" y="8463"/>
                  <a:pt x="1641" y="8352"/>
                  <a:pt x="1869" y="8226"/>
                </a:cubicBezTo>
                <a:lnTo>
                  <a:pt x="2283" y="7996"/>
                </a:lnTo>
                <a:lnTo>
                  <a:pt x="2273" y="7936"/>
                </a:lnTo>
                <a:cubicBezTo>
                  <a:pt x="2268" y="7903"/>
                  <a:pt x="2245" y="7733"/>
                  <a:pt x="2222" y="7559"/>
                </a:cubicBezTo>
                <a:cubicBezTo>
                  <a:pt x="2199" y="7385"/>
                  <a:pt x="2173" y="7193"/>
                  <a:pt x="2165" y="7134"/>
                </a:cubicBezTo>
                <a:cubicBezTo>
                  <a:pt x="2157" y="7074"/>
                  <a:pt x="2155" y="7021"/>
                  <a:pt x="2161" y="7015"/>
                </a:cubicBezTo>
                <a:cubicBezTo>
                  <a:pt x="2167" y="7009"/>
                  <a:pt x="2326" y="6992"/>
                  <a:pt x="2514" y="6976"/>
                </a:cubicBezTo>
                <a:cubicBezTo>
                  <a:pt x="2702" y="6961"/>
                  <a:pt x="2915" y="6941"/>
                  <a:pt x="2988" y="6932"/>
                </a:cubicBezTo>
                <a:cubicBezTo>
                  <a:pt x="3061" y="6924"/>
                  <a:pt x="3152" y="6917"/>
                  <a:pt x="3191" y="6917"/>
                </a:cubicBezTo>
                <a:cubicBezTo>
                  <a:pt x="3272" y="6917"/>
                  <a:pt x="3267" y="6930"/>
                  <a:pt x="3298" y="6609"/>
                </a:cubicBezTo>
                <a:cubicBezTo>
                  <a:pt x="3308" y="6499"/>
                  <a:pt x="3319" y="6406"/>
                  <a:pt x="3323" y="6402"/>
                </a:cubicBezTo>
                <a:cubicBezTo>
                  <a:pt x="3331" y="6394"/>
                  <a:pt x="3535" y="6374"/>
                  <a:pt x="4030" y="6333"/>
                </a:cubicBezTo>
                <a:cubicBezTo>
                  <a:pt x="4638" y="6282"/>
                  <a:pt x="4610" y="6287"/>
                  <a:pt x="4621" y="6236"/>
                </a:cubicBezTo>
                <a:cubicBezTo>
                  <a:pt x="4626" y="6212"/>
                  <a:pt x="4641" y="6027"/>
                  <a:pt x="4655" y="5825"/>
                </a:cubicBezTo>
                <a:cubicBezTo>
                  <a:pt x="4670" y="5624"/>
                  <a:pt x="4686" y="5432"/>
                  <a:pt x="4692" y="5401"/>
                </a:cubicBezTo>
                <a:cubicBezTo>
                  <a:pt x="4701" y="5350"/>
                  <a:pt x="4856" y="5117"/>
                  <a:pt x="4905" y="5079"/>
                </a:cubicBezTo>
                <a:cubicBezTo>
                  <a:pt x="4914" y="5072"/>
                  <a:pt x="4948" y="5070"/>
                  <a:pt x="4980" y="5076"/>
                </a:cubicBezTo>
                <a:cubicBezTo>
                  <a:pt x="5054" y="5087"/>
                  <a:pt x="5420" y="5170"/>
                  <a:pt x="5428" y="5176"/>
                </a:cubicBezTo>
                <a:cubicBezTo>
                  <a:pt x="5431" y="5179"/>
                  <a:pt x="5446" y="5287"/>
                  <a:pt x="5462" y="5416"/>
                </a:cubicBezTo>
                <a:cubicBezTo>
                  <a:pt x="5478" y="5545"/>
                  <a:pt x="5496" y="5654"/>
                  <a:pt x="5501" y="5660"/>
                </a:cubicBezTo>
                <a:cubicBezTo>
                  <a:pt x="5506" y="5665"/>
                  <a:pt x="5599" y="5662"/>
                  <a:pt x="5708" y="5652"/>
                </a:cubicBezTo>
                <a:cubicBezTo>
                  <a:pt x="5954" y="5631"/>
                  <a:pt x="6313" y="5612"/>
                  <a:pt x="6315" y="5620"/>
                </a:cubicBezTo>
                <a:cubicBezTo>
                  <a:pt x="6316" y="5623"/>
                  <a:pt x="6329" y="5832"/>
                  <a:pt x="6344" y="6084"/>
                </a:cubicBezTo>
                <a:lnTo>
                  <a:pt x="6372" y="6542"/>
                </a:lnTo>
                <a:lnTo>
                  <a:pt x="6589" y="6628"/>
                </a:lnTo>
                <a:cubicBezTo>
                  <a:pt x="6708" y="6676"/>
                  <a:pt x="6918" y="6759"/>
                  <a:pt x="7055" y="6812"/>
                </a:cubicBezTo>
                <a:lnTo>
                  <a:pt x="7305" y="6910"/>
                </a:lnTo>
                <a:lnTo>
                  <a:pt x="7330" y="7272"/>
                </a:lnTo>
                <a:cubicBezTo>
                  <a:pt x="7350" y="7556"/>
                  <a:pt x="7361" y="7638"/>
                  <a:pt x="7380" y="7651"/>
                </a:cubicBezTo>
                <a:cubicBezTo>
                  <a:pt x="7413" y="7671"/>
                  <a:pt x="7496" y="7671"/>
                  <a:pt x="7689" y="7649"/>
                </a:cubicBezTo>
                <a:cubicBezTo>
                  <a:pt x="7888" y="7627"/>
                  <a:pt x="7914" y="7638"/>
                  <a:pt x="7914" y="7743"/>
                </a:cubicBezTo>
                <a:cubicBezTo>
                  <a:pt x="7914" y="7916"/>
                  <a:pt x="8037" y="8047"/>
                  <a:pt x="8273" y="8124"/>
                </a:cubicBezTo>
                <a:cubicBezTo>
                  <a:pt x="8355" y="8150"/>
                  <a:pt x="8432" y="8175"/>
                  <a:pt x="8443" y="8178"/>
                </a:cubicBezTo>
                <a:cubicBezTo>
                  <a:pt x="8455" y="8181"/>
                  <a:pt x="8468" y="8192"/>
                  <a:pt x="8471" y="8204"/>
                </a:cubicBezTo>
                <a:cubicBezTo>
                  <a:pt x="8475" y="8216"/>
                  <a:pt x="8502" y="8303"/>
                  <a:pt x="8531" y="8398"/>
                </a:cubicBezTo>
                <a:cubicBezTo>
                  <a:pt x="8584" y="8570"/>
                  <a:pt x="8585" y="8570"/>
                  <a:pt x="8782" y="8801"/>
                </a:cubicBezTo>
                <a:cubicBezTo>
                  <a:pt x="8891" y="8929"/>
                  <a:pt x="8980" y="9037"/>
                  <a:pt x="8980" y="9042"/>
                </a:cubicBezTo>
                <a:cubicBezTo>
                  <a:pt x="8980" y="9046"/>
                  <a:pt x="7262" y="9050"/>
                  <a:pt x="5162" y="9050"/>
                </a:cubicBezTo>
                <a:lnTo>
                  <a:pt x="1344" y="9050"/>
                </a:lnTo>
                <a:lnTo>
                  <a:pt x="1353" y="9005"/>
                </a:lnTo>
                <a:lnTo>
                  <a:pt x="1353" y="9004"/>
                </a:lnTo>
                <a:close/>
                <a:moveTo>
                  <a:pt x="10047" y="8921"/>
                </a:moveTo>
                <a:cubicBezTo>
                  <a:pt x="9958" y="8905"/>
                  <a:pt x="9797" y="8820"/>
                  <a:pt x="9797" y="8789"/>
                </a:cubicBezTo>
                <a:cubicBezTo>
                  <a:pt x="9797" y="8738"/>
                  <a:pt x="9884" y="8459"/>
                  <a:pt x="9903" y="8447"/>
                </a:cubicBezTo>
                <a:cubicBezTo>
                  <a:pt x="9948" y="8418"/>
                  <a:pt x="10252" y="8332"/>
                  <a:pt x="10263" y="8344"/>
                </a:cubicBezTo>
                <a:cubicBezTo>
                  <a:pt x="10275" y="8357"/>
                  <a:pt x="10430" y="8806"/>
                  <a:pt x="10430" y="8826"/>
                </a:cubicBezTo>
                <a:cubicBezTo>
                  <a:pt x="10430" y="8830"/>
                  <a:pt x="10419" y="8834"/>
                  <a:pt x="10405" y="8834"/>
                </a:cubicBezTo>
                <a:cubicBezTo>
                  <a:pt x="10392" y="8834"/>
                  <a:pt x="10315" y="8856"/>
                  <a:pt x="10236" y="8884"/>
                </a:cubicBezTo>
                <a:cubicBezTo>
                  <a:pt x="10157" y="8911"/>
                  <a:pt x="10091" y="8933"/>
                  <a:pt x="10090" y="8931"/>
                </a:cubicBezTo>
                <a:cubicBezTo>
                  <a:pt x="10089" y="8930"/>
                  <a:pt x="10070" y="8926"/>
                  <a:pt x="10047" y="8921"/>
                </a:cubicBezTo>
                <a:close/>
                <a:moveTo>
                  <a:pt x="9173" y="8229"/>
                </a:moveTo>
                <a:cubicBezTo>
                  <a:pt x="9158" y="8207"/>
                  <a:pt x="9073" y="8124"/>
                  <a:pt x="8984" y="8046"/>
                </a:cubicBezTo>
                <a:cubicBezTo>
                  <a:pt x="8895" y="7967"/>
                  <a:pt x="8778" y="7863"/>
                  <a:pt x="8724" y="7814"/>
                </a:cubicBezTo>
                <a:lnTo>
                  <a:pt x="8625" y="7724"/>
                </a:lnTo>
                <a:lnTo>
                  <a:pt x="8627" y="7610"/>
                </a:lnTo>
                <a:cubicBezTo>
                  <a:pt x="8630" y="7422"/>
                  <a:pt x="8727" y="7156"/>
                  <a:pt x="8874" y="6934"/>
                </a:cubicBezTo>
                <a:cubicBezTo>
                  <a:pt x="9010" y="6726"/>
                  <a:pt x="9107" y="6674"/>
                  <a:pt x="9347" y="6677"/>
                </a:cubicBezTo>
                <a:cubicBezTo>
                  <a:pt x="9677" y="6681"/>
                  <a:pt x="9882" y="6902"/>
                  <a:pt x="10097" y="7485"/>
                </a:cubicBezTo>
                <a:cubicBezTo>
                  <a:pt x="10162" y="7660"/>
                  <a:pt x="10161" y="7710"/>
                  <a:pt x="10090" y="7816"/>
                </a:cubicBezTo>
                <a:cubicBezTo>
                  <a:pt x="9978" y="7981"/>
                  <a:pt x="9891" y="8034"/>
                  <a:pt x="9522" y="8158"/>
                </a:cubicBezTo>
                <a:cubicBezTo>
                  <a:pt x="9372" y="8209"/>
                  <a:pt x="9238" y="8255"/>
                  <a:pt x="9224" y="8260"/>
                </a:cubicBezTo>
                <a:cubicBezTo>
                  <a:pt x="9209" y="8266"/>
                  <a:pt x="9189" y="8254"/>
                  <a:pt x="9173" y="8229"/>
                </a:cubicBezTo>
                <a:close/>
                <a:moveTo>
                  <a:pt x="8069" y="6893"/>
                </a:moveTo>
                <a:cubicBezTo>
                  <a:pt x="7995" y="6870"/>
                  <a:pt x="7880" y="6805"/>
                  <a:pt x="7881" y="6786"/>
                </a:cubicBezTo>
                <a:cubicBezTo>
                  <a:pt x="7881" y="6780"/>
                  <a:pt x="7899" y="6715"/>
                  <a:pt x="7922" y="6642"/>
                </a:cubicBezTo>
                <a:cubicBezTo>
                  <a:pt x="7945" y="6569"/>
                  <a:pt x="7964" y="6496"/>
                  <a:pt x="7964" y="6481"/>
                </a:cubicBezTo>
                <a:cubicBezTo>
                  <a:pt x="7964" y="6450"/>
                  <a:pt x="7965" y="6450"/>
                  <a:pt x="8185" y="6375"/>
                </a:cubicBezTo>
                <a:cubicBezTo>
                  <a:pt x="8333" y="6324"/>
                  <a:pt x="8348" y="6322"/>
                  <a:pt x="8362" y="6347"/>
                </a:cubicBezTo>
                <a:cubicBezTo>
                  <a:pt x="8379" y="6380"/>
                  <a:pt x="8514" y="6782"/>
                  <a:pt x="8514" y="6801"/>
                </a:cubicBezTo>
                <a:cubicBezTo>
                  <a:pt x="8514" y="6818"/>
                  <a:pt x="8216" y="6917"/>
                  <a:pt x="8172" y="6916"/>
                </a:cubicBezTo>
                <a:cubicBezTo>
                  <a:pt x="8154" y="6915"/>
                  <a:pt x="8107" y="6905"/>
                  <a:pt x="8069" y="6893"/>
                </a:cubicBezTo>
                <a:close/>
                <a:moveTo>
                  <a:pt x="9736" y="6260"/>
                </a:moveTo>
                <a:cubicBezTo>
                  <a:pt x="9679" y="6242"/>
                  <a:pt x="9547" y="6173"/>
                  <a:pt x="9547" y="6161"/>
                </a:cubicBezTo>
                <a:cubicBezTo>
                  <a:pt x="9548" y="6148"/>
                  <a:pt x="9645" y="5814"/>
                  <a:pt x="9649" y="5810"/>
                </a:cubicBezTo>
                <a:cubicBezTo>
                  <a:pt x="9653" y="5807"/>
                  <a:pt x="9736" y="5778"/>
                  <a:pt x="9835" y="5746"/>
                </a:cubicBezTo>
                <a:cubicBezTo>
                  <a:pt x="9997" y="5692"/>
                  <a:pt x="10015" y="5689"/>
                  <a:pt x="10028" y="5714"/>
                </a:cubicBezTo>
                <a:cubicBezTo>
                  <a:pt x="10055" y="5767"/>
                  <a:pt x="10185" y="6168"/>
                  <a:pt x="10177" y="6176"/>
                </a:cubicBezTo>
                <a:cubicBezTo>
                  <a:pt x="10159" y="6194"/>
                  <a:pt x="9877" y="6284"/>
                  <a:pt x="9843" y="6283"/>
                </a:cubicBezTo>
                <a:cubicBezTo>
                  <a:pt x="9822" y="6282"/>
                  <a:pt x="9774" y="6272"/>
                  <a:pt x="9736" y="6260"/>
                </a:cubicBezTo>
                <a:close/>
                <a:moveTo>
                  <a:pt x="8219" y="5896"/>
                </a:moveTo>
                <a:cubicBezTo>
                  <a:pt x="8092" y="5765"/>
                  <a:pt x="8058" y="5662"/>
                  <a:pt x="8057" y="5400"/>
                </a:cubicBezTo>
                <a:cubicBezTo>
                  <a:pt x="8055" y="5209"/>
                  <a:pt x="8059" y="5184"/>
                  <a:pt x="8099" y="5099"/>
                </a:cubicBezTo>
                <a:cubicBezTo>
                  <a:pt x="8123" y="5048"/>
                  <a:pt x="8165" y="4990"/>
                  <a:pt x="8191" y="4971"/>
                </a:cubicBezTo>
                <a:lnTo>
                  <a:pt x="8240" y="4937"/>
                </a:lnTo>
                <a:lnTo>
                  <a:pt x="8428" y="5002"/>
                </a:lnTo>
                <a:cubicBezTo>
                  <a:pt x="8558" y="5046"/>
                  <a:pt x="8646" y="5067"/>
                  <a:pt x="8708" y="5067"/>
                </a:cubicBezTo>
                <a:cubicBezTo>
                  <a:pt x="8784" y="5067"/>
                  <a:pt x="8805" y="5074"/>
                  <a:pt x="8838" y="5109"/>
                </a:cubicBezTo>
                <a:cubicBezTo>
                  <a:pt x="8899" y="5175"/>
                  <a:pt x="8936" y="5340"/>
                  <a:pt x="8927" y="5503"/>
                </a:cubicBezTo>
                <a:cubicBezTo>
                  <a:pt x="8918" y="5675"/>
                  <a:pt x="8875" y="5780"/>
                  <a:pt x="8793" y="5831"/>
                </a:cubicBezTo>
                <a:cubicBezTo>
                  <a:pt x="8688" y="5896"/>
                  <a:pt x="8448" y="5984"/>
                  <a:pt x="8375" y="5984"/>
                </a:cubicBezTo>
                <a:cubicBezTo>
                  <a:pt x="8312" y="5984"/>
                  <a:pt x="8295" y="5975"/>
                  <a:pt x="8219" y="5896"/>
                </a:cubicBezTo>
                <a:close/>
                <a:moveTo>
                  <a:pt x="7213" y="5855"/>
                </a:moveTo>
                <a:cubicBezTo>
                  <a:pt x="7213" y="5848"/>
                  <a:pt x="7175" y="5801"/>
                  <a:pt x="7129" y="5750"/>
                </a:cubicBezTo>
                <a:cubicBezTo>
                  <a:pt x="7083" y="5700"/>
                  <a:pt x="7042" y="5642"/>
                  <a:pt x="7036" y="5621"/>
                </a:cubicBezTo>
                <a:cubicBezTo>
                  <a:pt x="7019" y="5554"/>
                  <a:pt x="7047" y="5472"/>
                  <a:pt x="7111" y="5399"/>
                </a:cubicBezTo>
                <a:lnTo>
                  <a:pt x="7174" y="5328"/>
                </a:lnTo>
                <a:lnTo>
                  <a:pt x="7373" y="5394"/>
                </a:lnTo>
                <a:cubicBezTo>
                  <a:pt x="7561" y="5457"/>
                  <a:pt x="7574" y="5465"/>
                  <a:pt x="7609" y="5527"/>
                </a:cubicBezTo>
                <a:cubicBezTo>
                  <a:pt x="7691" y="5671"/>
                  <a:pt x="7646" y="5737"/>
                  <a:pt x="7413" y="5815"/>
                </a:cubicBezTo>
                <a:cubicBezTo>
                  <a:pt x="7250" y="5869"/>
                  <a:pt x="7214" y="5876"/>
                  <a:pt x="7213" y="5855"/>
                </a:cubicBezTo>
                <a:close/>
                <a:moveTo>
                  <a:pt x="3422" y="5639"/>
                </a:moveTo>
                <a:cubicBezTo>
                  <a:pt x="3321" y="5632"/>
                  <a:pt x="3088" y="5592"/>
                  <a:pt x="2968" y="5560"/>
                </a:cubicBezTo>
                <a:cubicBezTo>
                  <a:pt x="2709" y="5491"/>
                  <a:pt x="2430" y="5228"/>
                  <a:pt x="1967" y="4617"/>
                </a:cubicBezTo>
                <a:cubicBezTo>
                  <a:pt x="1900" y="4529"/>
                  <a:pt x="1630" y="4118"/>
                  <a:pt x="1630" y="4105"/>
                </a:cubicBezTo>
                <a:cubicBezTo>
                  <a:pt x="1630" y="4097"/>
                  <a:pt x="1711" y="4040"/>
                  <a:pt x="1810" y="3978"/>
                </a:cubicBezTo>
                <a:cubicBezTo>
                  <a:pt x="2090" y="3800"/>
                  <a:pt x="2410" y="3593"/>
                  <a:pt x="2422" y="3581"/>
                </a:cubicBezTo>
                <a:cubicBezTo>
                  <a:pt x="2429" y="3574"/>
                  <a:pt x="2331" y="3398"/>
                  <a:pt x="2205" y="3189"/>
                </a:cubicBezTo>
                <a:cubicBezTo>
                  <a:pt x="1776" y="2474"/>
                  <a:pt x="1505" y="2025"/>
                  <a:pt x="1478" y="1987"/>
                </a:cubicBezTo>
                <a:cubicBezTo>
                  <a:pt x="1447" y="1943"/>
                  <a:pt x="1415" y="1934"/>
                  <a:pt x="978" y="1841"/>
                </a:cubicBezTo>
                <a:cubicBezTo>
                  <a:pt x="694" y="1780"/>
                  <a:pt x="683" y="1776"/>
                  <a:pt x="654" y="1727"/>
                </a:cubicBezTo>
                <a:cubicBezTo>
                  <a:pt x="630" y="1685"/>
                  <a:pt x="370" y="1276"/>
                  <a:pt x="353" y="1252"/>
                </a:cubicBezTo>
                <a:cubicBezTo>
                  <a:pt x="350" y="1248"/>
                  <a:pt x="318" y="1265"/>
                  <a:pt x="281" y="1290"/>
                </a:cubicBezTo>
                <a:cubicBezTo>
                  <a:pt x="214" y="1334"/>
                  <a:pt x="180" y="1344"/>
                  <a:pt x="180" y="1321"/>
                </a:cubicBezTo>
                <a:cubicBezTo>
                  <a:pt x="180" y="1314"/>
                  <a:pt x="140" y="1247"/>
                  <a:pt x="90" y="1171"/>
                </a:cubicBezTo>
                <a:lnTo>
                  <a:pt x="0" y="1033"/>
                </a:lnTo>
                <a:lnTo>
                  <a:pt x="53" y="994"/>
                </a:lnTo>
                <a:cubicBezTo>
                  <a:pt x="82" y="973"/>
                  <a:pt x="143" y="932"/>
                  <a:pt x="189" y="903"/>
                </a:cubicBezTo>
                <a:cubicBezTo>
                  <a:pt x="413" y="762"/>
                  <a:pt x="1282" y="206"/>
                  <a:pt x="1462" y="88"/>
                </a:cubicBezTo>
                <a:cubicBezTo>
                  <a:pt x="1588" y="5"/>
                  <a:pt x="1575" y="0"/>
                  <a:pt x="1697" y="192"/>
                </a:cubicBezTo>
                <a:lnTo>
                  <a:pt x="1780" y="324"/>
                </a:lnTo>
                <a:lnTo>
                  <a:pt x="1714" y="366"/>
                </a:lnTo>
                <a:cubicBezTo>
                  <a:pt x="1677" y="390"/>
                  <a:pt x="1647" y="415"/>
                  <a:pt x="1647" y="424"/>
                </a:cubicBezTo>
                <a:cubicBezTo>
                  <a:pt x="1647" y="438"/>
                  <a:pt x="1766" y="631"/>
                  <a:pt x="1906" y="846"/>
                </a:cubicBezTo>
                <a:lnTo>
                  <a:pt x="1975" y="950"/>
                </a:lnTo>
                <a:lnTo>
                  <a:pt x="1920" y="1205"/>
                </a:lnTo>
                <a:cubicBezTo>
                  <a:pt x="1889" y="1344"/>
                  <a:pt x="1852" y="1520"/>
                  <a:pt x="1837" y="1595"/>
                </a:cubicBezTo>
                <a:lnTo>
                  <a:pt x="1809" y="1731"/>
                </a:lnTo>
                <a:lnTo>
                  <a:pt x="1982" y="2019"/>
                </a:lnTo>
                <a:cubicBezTo>
                  <a:pt x="2077" y="2177"/>
                  <a:pt x="2171" y="2333"/>
                  <a:pt x="2190" y="2366"/>
                </a:cubicBezTo>
                <a:cubicBezTo>
                  <a:pt x="2383" y="2692"/>
                  <a:pt x="2772" y="3328"/>
                  <a:pt x="2785" y="3336"/>
                </a:cubicBezTo>
                <a:cubicBezTo>
                  <a:pt x="2794" y="3342"/>
                  <a:pt x="2851" y="3314"/>
                  <a:pt x="2912" y="3275"/>
                </a:cubicBezTo>
                <a:cubicBezTo>
                  <a:pt x="3242" y="3059"/>
                  <a:pt x="3585" y="2842"/>
                  <a:pt x="3595" y="2843"/>
                </a:cubicBezTo>
                <a:cubicBezTo>
                  <a:pt x="3629" y="2847"/>
                  <a:pt x="3925" y="3340"/>
                  <a:pt x="4089" y="3668"/>
                </a:cubicBezTo>
                <a:cubicBezTo>
                  <a:pt x="4262" y="4011"/>
                  <a:pt x="4380" y="4365"/>
                  <a:pt x="4380" y="4536"/>
                </a:cubicBezTo>
                <a:cubicBezTo>
                  <a:pt x="4380" y="4720"/>
                  <a:pt x="4247" y="5160"/>
                  <a:pt x="4088" y="5496"/>
                </a:cubicBezTo>
                <a:lnTo>
                  <a:pt x="4016" y="5650"/>
                </a:lnTo>
                <a:lnTo>
                  <a:pt x="3761" y="5647"/>
                </a:lnTo>
                <a:cubicBezTo>
                  <a:pt x="3620" y="5646"/>
                  <a:pt x="3468" y="5642"/>
                  <a:pt x="3422" y="5639"/>
                </a:cubicBezTo>
                <a:close/>
                <a:moveTo>
                  <a:pt x="1562" y="1596"/>
                </a:moveTo>
                <a:cubicBezTo>
                  <a:pt x="1614" y="1375"/>
                  <a:pt x="1680" y="1056"/>
                  <a:pt x="1680" y="1023"/>
                </a:cubicBezTo>
                <a:cubicBezTo>
                  <a:pt x="1680" y="993"/>
                  <a:pt x="1460" y="625"/>
                  <a:pt x="1415" y="579"/>
                </a:cubicBezTo>
                <a:cubicBezTo>
                  <a:pt x="1408" y="572"/>
                  <a:pt x="1249" y="664"/>
                  <a:pt x="1062" y="785"/>
                </a:cubicBezTo>
                <a:cubicBezTo>
                  <a:pt x="875" y="906"/>
                  <a:pt x="690" y="1024"/>
                  <a:pt x="651" y="1048"/>
                </a:cubicBezTo>
                <a:cubicBezTo>
                  <a:pt x="612" y="1072"/>
                  <a:pt x="580" y="1097"/>
                  <a:pt x="580" y="1104"/>
                </a:cubicBezTo>
                <a:cubicBezTo>
                  <a:pt x="580" y="1117"/>
                  <a:pt x="724" y="1349"/>
                  <a:pt x="806" y="1467"/>
                </a:cubicBezTo>
                <a:lnTo>
                  <a:pt x="858" y="1542"/>
                </a:lnTo>
                <a:lnTo>
                  <a:pt x="1165" y="1612"/>
                </a:lnTo>
                <a:cubicBezTo>
                  <a:pt x="1334" y="1650"/>
                  <a:pt x="1488" y="1682"/>
                  <a:pt x="1507" y="1682"/>
                </a:cubicBezTo>
                <a:cubicBezTo>
                  <a:pt x="1535" y="1683"/>
                  <a:pt x="1545" y="1668"/>
                  <a:pt x="1562" y="1596"/>
                </a:cubicBezTo>
                <a:close/>
                <a:moveTo>
                  <a:pt x="6909" y="4957"/>
                </a:moveTo>
                <a:cubicBezTo>
                  <a:pt x="6902" y="4950"/>
                  <a:pt x="6897" y="4846"/>
                  <a:pt x="6897" y="4725"/>
                </a:cubicBezTo>
                <a:cubicBezTo>
                  <a:pt x="6897" y="4537"/>
                  <a:pt x="6901" y="4502"/>
                  <a:pt x="6926" y="4480"/>
                </a:cubicBezTo>
                <a:cubicBezTo>
                  <a:pt x="7079" y="4346"/>
                  <a:pt x="7343" y="4371"/>
                  <a:pt x="7453" y="4531"/>
                </a:cubicBezTo>
                <a:cubicBezTo>
                  <a:pt x="7508" y="4609"/>
                  <a:pt x="7508" y="4655"/>
                  <a:pt x="7455" y="4760"/>
                </a:cubicBezTo>
                <a:cubicBezTo>
                  <a:pt x="7387" y="4898"/>
                  <a:pt x="7370" y="4909"/>
                  <a:pt x="7195" y="4932"/>
                </a:cubicBezTo>
                <a:cubicBezTo>
                  <a:pt x="7109" y="4943"/>
                  <a:pt x="7012" y="4955"/>
                  <a:pt x="6980" y="4960"/>
                </a:cubicBezTo>
                <a:cubicBezTo>
                  <a:pt x="6947" y="4965"/>
                  <a:pt x="6916" y="4963"/>
                  <a:pt x="6909" y="49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3267" tIns="46633" rIns="93267" bIns="46633"/>
          <a:lstStyle/>
          <a:p>
            <a:pPr>
              <a:buClr>
                <a:srgbClr val="000000"/>
              </a:buClr>
              <a:defRPr/>
            </a:pPr>
            <a:endParaRPr sz="1200" kern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44;p16"/>
          <p:cNvGrpSpPr>
            <a:grpSpLocks/>
          </p:cNvGrpSpPr>
          <p:nvPr/>
        </p:nvGrpSpPr>
        <p:grpSpPr bwMode="auto">
          <a:xfrm>
            <a:off x="5489265" y="1496533"/>
            <a:ext cx="541867" cy="529167"/>
            <a:chOff x="3867727" y="1280817"/>
            <a:chExt cx="530649" cy="517993"/>
          </a:xfrm>
        </p:grpSpPr>
        <p:grpSp>
          <p:nvGrpSpPr>
            <p:cNvPr id="33" name="Google Shape;345;p16"/>
            <p:cNvGrpSpPr>
              <a:grpSpLocks/>
            </p:cNvGrpSpPr>
            <p:nvPr/>
          </p:nvGrpSpPr>
          <p:grpSpPr bwMode="auto">
            <a:xfrm>
              <a:off x="3867727" y="1280817"/>
              <a:ext cx="435956" cy="429942"/>
              <a:chOff x="6865938" y="5743575"/>
              <a:chExt cx="874712" cy="854076"/>
            </a:xfrm>
          </p:grpSpPr>
          <p:sp>
            <p:nvSpPr>
              <p:cNvPr id="78" name="Google Shape;346;p16"/>
              <p:cNvSpPr>
                <a:spLocks noChangeArrowheads="1"/>
              </p:cNvSpPr>
              <p:nvPr/>
            </p:nvSpPr>
            <p:spPr bwMode="auto">
              <a:xfrm>
                <a:off x="6865938" y="6170613"/>
                <a:ext cx="642938" cy="231775"/>
              </a:xfrm>
              <a:custGeom>
                <a:avLst/>
                <a:gdLst>
                  <a:gd name="T0" fmla="*/ 2147483646 w 405"/>
                  <a:gd name="T1" fmla="*/ 0 h 146"/>
                  <a:gd name="T2" fmla="*/ 2147483646 w 405"/>
                  <a:gd name="T3" fmla="*/ 0 h 146"/>
                  <a:gd name="T4" fmla="*/ 2147483646 w 405"/>
                  <a:gd name="T5" fmla="*/ 2147483646 h 146"/>
                  <a:gd name="T6" fmla="*/ 2147483646 w 405"/>
                  <a:gd name="T7" fmla="*/ 2147483646 h 146"/>
                  <a:gd name="T8" fmla="*/ 2147483646 w 405"/>
                  <a:gd name="T9" fmla="*/ 2147483646 h 146"/>
                  <a:gd name="T10" fmla="*/ 2147483646 w 405"/>
                  <a:gd name="T11" fmla="*/ 2147483646 h 146"/>
                  <a:gd name="T12" fmla="*/ 2147483646 w 405"/>
                  <a:gd name="T13" fmla="*/ 2147483646 h 146"/>
                  <a:gd name="T14" fmla="*/ 2147483646 w 405"/>
                  <a:gd name="T15" fmla="*/ 2147483646 h 146"/>
                  <a:gd name="T16" fmla="*/ 2147483646 w 405"/>
                  <a:gd name="T17" fmla="*/ 2147483646 h 146"/>
                  <a:gd name="T18" fmla="*/ 2147483646 w 405"/>
                  <a:gd name="T19" fmla="*/ 2147483646 h 146"/>
                  <a:gd name="T20" fmla="*/ 2147483646 w 405"/>
                  <a:gd name="T21" fmla="*/ 2147483646 h 146"/>
                  <a:gd name="T22" fmla="*/ 2147483646 w 405"/>
                  <a:gd name="T23" fmla="*/ 2147483646 h 146"/>
                  <a:gd name="T24" fmla="*/ 2147483646 w 405"/>
                  <a:gd name="T25" fmla="*/ 2147483646 h 146"/>
                  <a:gd name="T26" fmla="*/ 2147483646 w 405"/>
                  <a:gd name="T27" fmla="*/ 2147483646 h 146"/>
                  <a:gd name="T28" fmla="*/ 2147483646 w 405"/>
                  <a:gd name="T29" fmla="*/ 2147483646 h 146"/>
                  <a:gd name="T30" fmla="*/ 2147483646 w 405"/>
                  <a:gd name="T31" fmla="*/ 2147483646 h 146"/>
                  <a:gd name="T32" fmla="*/ 2147483646 w 405"/>
                  <a:gd name="T33" fmla="*/ 2147483646 h 146"/>
                  <a:gd name="T34" fmla="*/ 2147483646 w 405"/>
                  <a:gd name="T35" fmla="*/ 2147483646 h 146"/>
                  <a:gd name="T36" fmla="*/ 2147483646 w 405"/>
                  <a:gd name="T37" fmla="*/ 2147483646 h 146"/>
                  <a:gd name="T38" fmla="*/ 2147483646 w 405"/>
                  <a:gd name="T39" fmla="*/ 2147483646 h 146"/>
                  <a:gd name="T40" fmla="*/ 2147483646 w 405"/>
                  <a:gd name="T41" fmla="*/ 2147483646 h 146"/>
                  <a:gd name="T42" fmla="*/ 2147483646 w 405"/>
                  <a:gd name="T43" fmla="*/ 2147483646 h 146"/>
                  <a:gd name="T44" fmla="*/ 2147483646 w 405"/>
                  <a:gd name="T45" fmla="*/ 2147483646 h 146"/>
                  <a:gd name="T46" fmla="*/ 0 w 405"/>
                  <a:gd name="T47" fmla="*/ 2147483646 h 146"/>
                  <a:gd name="T48" fmla="*/ 0 w 405"/>
                  <a:gd name="T49" fmla="*/ 2147483646 h 146"/>
                  <a:gd name="T50" fmla="*/ 2147483646 w 405"/>
                  <a:gd name="T51" fmla="*/ 2147483646 h 146"/>
                  <a:gd name="T52" fmla="*/ 2147483646 w 405"/>
                  <a:gd name="T53" fmla="*/ 2147483646 h 146"/>
                  <a:gd name="T54" fmla="*/ 2147483646 w 405"/>
                  <a:gd name="T55" fmla="*/ 2147483646 h 146"/>
                  <a:gd name="T56" fmla="*/ 2147483646 w 405"/>
                  <a:gd name="T57" fmla="*/ 2147483646 h 146"/>
                  <a:gd name="T58" fmla="*/ 2147483646 w 405"/>
                  <a:gd name="T59" fmla="*/ 2147483646 h 146"/>
                  <a:gd name="T60" fmla="*/ 2147483646 w 405"/>
                  <a:gd name="T61" fmla="*/ 0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5"/>
                  <a:gd name="T94" fmla="*/ 0 h 146"/>
                  <a:gd name="T95" fmla="*/ 405 w 405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5" h="146" extrusionOk="0">
                    <a:moveTo>
                      <a:pt x="242" y="0"/>
                    </a:moveTo>
                    <a:lnTo>
                      <a:pt x="280" y="0"/>
                    </a:lnTo>
                    <a:lnTo>
                      <a:pt x="314" y="2"/>
                    </a:lnTo>
                    <a:lnTo>
                      <a:pt x="345" y="3"/>
                    </a:lnTo>
                    <a:lnTo>
                      <a:pt x="370" y="6"/>
                    </a:lnTo>
                    <a:lnTo>
                      <a:pt x="389" y="7"/>
                    </a:lnTo>
                    <a:lnTo>
                      <a:pt x="401" y="8"/>
                    </a:lnTo>
                    <a:lnTo>
                      <a:pt x="405" y="8"/>
                    </a:lnTo>
                    <a:lnTo>
                      <a:pt x="383" y="11"/>
                    </a:lnTo>
                    <a:lnTo>
                      <a:pt x="356" y="15"/>
                    </a:lnTo>
                    <a:lnTo>
                      <a:pt x="327" y="23"/>
                    </a:lnTo>
                    <a:lnTo>
                      <a:pt x="295" y="32"/>
                    </a:lnTo>
                    <a:lnTo>
                      <a:pt x="263" y="42"/>
                    </a:lnTo>
                    <a:lnTo>
                      <a:pt x="229" y="54"/>
                    </a:lnTo>
                    <a:lnTo>
                      <a:pt x="195" y="66"/>
                    </a:lnTo>
                    <a:lnTo>
                      <a:pt x="161" y="79"/>
                    </a:lnTo>
                    <a:lnTo>
                      <a:pt x="129" y="92"/>
                    </a:lnTo>
                    <a:lnTo>
                      <a:pt x="99" y="103"/>
                    </a:lnTo>
                    <a:lnTo>
                      <a:pt x="71" y="115"/>
                    </a:lnTo>
                    <a:lnTo>
                      <a:pt x="48" y="125"/>
                    </a:lnTo>
                    <a:lnTo>
                      <a:pt x="28" y="135"/>
                    </a:lnTo>
                    <a:lnTo>
                      <a:pt x="13" y="141"/>
                    </a:lnTo>
                    <a:lnTo>
                      <a:pt x="3" y="145"/>
                    </a:lnTo>
                    <a:lnTo>
                      <a:pt x="0" y="146"/>
                    </a:lnTo>
                    <a:lnTo>
                      <a:pt x="0" y="34"/>
                    </a:lnTo>
                    <a:lnTo>
                      <a:pt x="37" y="23"/>
                    </a:lnTo>
                    <a:lnTo>
                      <a:pt x="78" y="15"/>
                    </a:lnTo>
                    <a:lnTo>
                      <a:pt x="119" y="8"/>
                    </a:lnTo>
                    <a:lnTo>
                      <a:pt x="161" y="4"/>
                    </a:lnTo>
                    <a:lnTo>
                      <a:pt x="201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9" name="Google Shape;347;p16"/>
              <p:cNvSpPr>
                <a:spLocks noChangeArrowheads="1"/>
              </p:cNvSpPr>
              <p:nvPr/>
            </p:nvSpPr>
            <p:spPr bwMode="auto">
              <a:xfrm>
                <a:off x="6865938" y="6197600"/>
                <a:ext cx="739775" cy="400050"/>
              </a:xfrm>
              <a:custGeom>
                <a:avLst/>
                <a:gdLst>
                  <a:gd name="T0" fmla="*/ 2147483646 w 466"/>
                  <a:gd name="T1" fmla="*/ 0 h 252"/>
                  <a:gd name="T2" fmla="*/ 2147483646 w 466"/>
                  <a:gd name="T3" fmla="*/ 2147483646 h 252"/>
                  <a:gd name="T4" fmla="*/ 2147483646 w 466"/>
                  <a:gd name="T5" fmla="*/ 2147483646 h 252"/>
                  <a:gd name="T6" fmla="*/ 2147483646 w 466"/>
                  <a:gd name="T7" fmla="*/ 2147483646 h 252"/>
                  <a:gd name="T8" fmla="*/ 2147483646 w 466"/>
                  <a:gd name="T9" fmla="*/ 2147483646 h 252"/>
                  <a:gd name="T10" fmla="*/ 2147483646 w 466"/>
                  <a:gd name="T11" fmla="*/ 2147483646 h 252"/>
                  <a:gd name="T12" fmla="*/ 2147483646 w 466"/>
                  <a:gd name="T13" fmla="*/ 2147483646 h 252"/>
                  <a:gd name="T14" fmla="*/ 2147483646 w 466"/>
                  <a:gd name="T15" fmla="*/ 2147483646 h 252"/>
                  <a:gd name="T16" fmla="*/ 2147483646 w 466"/>
                  <a:gd name="T17" fmla="*/ 2147483646 h 252"/>
                  <a:gd name="T18" fmla="*/ 2147483646 w 466"/>
                  <a:gd name="T19" fmla="*/ 2147483646 h 252"/>
                  <a:gd name="T20" fmla="*/ 2147483646 w 466"/>
                  <a:gd name="T21" fmla="*/ 2147483646 h 252"/>
                  <a:gd name="T22" fmla="*/ 2147483646 w 466"/>
                  <a:gd name="T23" fmla="*/ 2147483646 h 252"/>
                  <a:gd name="T24" fmla="*/ 2147483646 w 466"/>
                  <a:gd name="T25" fmla="*/ 2147483646 h 252"/>
                  <a:gd name="T26" fmla="*/ 2147483646 w 466"/>
                  <a:gd name="T27" fmla="*/ 2147483646 h 252"/>
                  <a:gd name="T28" fmla="*/ 2147483646 w 466"/>
                  <a:gd name="T29" fmla="*/ 2147483646 h 252"/>
                  <a:gd name="T30" fmla="*/ 2147483646 w 466"/>
                  <a:gd name="T31" fmla="*/ 2147483646 h 252"/>
                  <a:gd name="T32" fmla="*/ 2147483646 w 466"/>
                  <a:gd name="T33" fmla="*/ 2147483646 h 252"/>
                  <a:gd name="T34" fmla="*/ 2147483646 w 466"/>
                  <a:gd name="T35" fmla="*/ 2147483646 h 252"/>
                  <a:gd name="T36" fmla="*/ 2147483646 w 466"/>
                  <a:gd name="T37" fmla="*/ 2147483646 h 252"/>
                  <a:gd name="T38" fmla="*/ 0 w 466"/>
                  <a:gd name="T39" fmla="*/ 2147483646 h 252"/>
                  <a:gd name="T40" fmla="*/ 0 w 466"/>
                  <a:gd name="T41" fmla="*/ 2147483646 h 252"/>
                  <a:gd name="T42" fmla="*/ 2147483646 w 466"/>
                  <a:gd name="T43" fmla="*/ 2147483646 h 252"/>
                  <a:gd name="T44" fmla="*/ 2147483646 w 466"/>
                  <a:gd name="T45" fmla="*/ 2147483646 h 252"/>
                  <a:gd name="T46" fmla="*/ 2147483646 w 466"/>
                  <a:gd name="T47" fmla="*/ 2147483646 h 252"/>
                  <a:gd name="T48" fmla="*/ 2147483646 w 466"/>
                  <a:gd name="T49" fmla="*/ 2147483646 h 252"/>
                  <a:gd name="T50" fmla="*/ 2147483646 w 466"/>
                  <a:gd name="T51" fmla="*/ 2147483646 h 252"/>
                  <a:gd name="T52" fmla="*/ 2147483646 w 466"/>
                  <a:gd name="T53" fmla="*/ 2147483646 h 252"/>
                  <a:gd name="T54" fmla="*/ 2147483646 w 466"/>
                  <a:gd name="T55" fmla="*/ 2147483646 h 252"/>
                  <a:gd name="T56" fmla="*/ 2147483646 w 466"/>
                  <a:gd name="T57" fmla="*/ 2147483646 h 252"/>
                  <a:gd name="T58" fmla="*/ 2147483646 w 466"/>
                  <a:gd name="T59" fmla="*/ 2147483646 h 252"/>
                  <a:gd name="T60" fmla="*/ 2147483646 w 466"/>
                  <a:gd name="T61" fmla="*/ 2147483646 h 252"/>
                  <a:gd name="T62" fmla="*/ 2147483646 w 466"/>
                  <a:gd name="T63" fmla="*/ 2147483646 h 252"/>
                  <a:gd name="T64" fmla="*/ 2147483646 w 466"/>
                  <a:gd name="T65" fmla="*/ 2147483646 h 252"/>
                  <a:gd name="T66" fmla="*/ 2147483646 w 466"/>
                  <a:gd name="T67" fmla="*/ 2147483646 h 252"/>
                  <a:gd name="T68" fmla="*/ 2147483646 w 466"/>
                  <a:gd name="T69" fmla="*/ 2147483646 h 252"/>
                  <a:gd name="T70" fmla="*/ 2147483646 w 466"/>
                  <a:gd name="T71" fmla="*/ 2147483646 h 252"/>
                  <a:gd name="T72" fmla="*/ 2147483646 w 466"/>
                  <a:gd name="T73" fmla="*/ 0 h 2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6"/>
                  <a:gd name="T112" fmla="*/ 0 h 252"/>
                  <a:gd name="T113" fmla="*/ 466 w 466"/>
                  <a:gd name="T114" fmla="*/ 252 h 2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6" h="252" extrusionOk="0">
                    <a:moveTo>
                      <a:pt x="466" y="0"/>
                    </a:moveTo>
                    <a:lnTo>
                      <a:pt x="454" y="7"/>
                    </a:lnTo>
                    <a:lnTo>
                      <a:pt x="440" y="16"/>
                    </a:lnTo>
                    <a:lnTo>
                      <a:pt x="422" y="28"/>
                    </a:lnTo>
                    <a:lnTo>
                      <a:pt x="401" y="42"/>
                    </a:lnTo>
                    <a:lnTo>
                      <a:pt x="377" y="59"/>
                    </a:lnTo>
                    <a:lnTo>
                      <a:pt x="353" y="76"/>
                    </a:lnTo>
                    <a:lnTo>
                      <a:pt x="327" y="95"/>
                    </a:lnTo>
                    <a:lnTo>
                      <a:pt x="300" y="115"/>
                    </a:lnTo>
                    <a:lnTo>
                      <a:pt x="274" y="135"/>
                    </a:lnTo>
                    <a:lnTo>
                      <a:pt x="250" y="155"/>
                    </a:lnTo>
                    <a:lnTo>
                      <a:pt x="225" y="174"/>
                    </a:lnTo>
                    <a:lnTo>
                      <a:pt x="201" y="192"/>
                    </a:lnTo>
                    <a:lnTo>
                      <a:pt x="181" y="209"/>
                    </a:lnTo>
                    <a:lnTo>
                      <a:pt x="162" y="223"/>
                    </a:lnTo>
                    <a:lnTo>
                      <a:pt x="148" y="235"/>
                    </a:lnTo>
                    <a:lnTo>
                      <a:pt x="136" y="244"/>
                    </a:lnTo>
                    <a:lnTo>
                      <a:pt x="129" y="249"/>
                    </a:lnTo>
                    <a:lnTo>
                      <a:pt x="126" y="252"/>
                    </a:lnTo>
                    <a:lnTo>
                      <a:pt x="0" y="252"/>
                    </a:lnTo>
                    <a:lnTo>
                      <a:pt x="0" y="205"/>
                    </a:lnTo>
                    <a:lnTo>
                      <a:pt x="28" y="185"/>
                    </a:lnTo>
                    <a:lnTo>
                      <a:pt x="59" y="166"/>
                    </a:lnTo>
                    <a:lnTo>
                      <a:pt x="95" y="146"/>
                    </a:lnTo>
                    <a:lnTo>
                      <a:pt x="132" y="128"/>
                    </a:lnTo>
                    <a:lnTo>
                      <a:pt x="170" y="111"/>
                    </a:lnTo>
                    <a:lnTo>
                      <a:pt x="209" y="94"/>
                    </a:lnTo>
                    <a:lnTo>
                      <a:pt x="247" y="78"/>
                    </a:lnTo>
                    <a:lnTo>
                      <a:pt x="285" y="63"/>
                    </a:lnTo>
                    <a:lnTo>
                      <a:pt x="321" y="50"/>
                    </a:lnTo>
                    <a:lnTo>
                      <a:pt x="355" y="38"/>
                    </a:lnTo>
                    <a:lnTo>
                      <a:pt x="386" y="26"/>
                    </a:lnTo>
                    <a:lnTo>
                      <a:pt x="413" y="19"/>
                    </a:lnTo>
                    <a:lnTo>
                      <a:pt x="435" y="11"/>
                    </a:lnTo>
                    <a:lnTo>
                      <a:pt x="452" y="6"/>
                    </a:lnTo>
                    <a:lnTo>
                      <a:pt x="462" y="2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0" name="Google Shape;348;p16"/>
              <p:cNvSpPr>
                <a:spLocks noChangeArrowheads="1"/>
              </p:cNvSpPr>
              <p:nvPr/>
            </p:nvSpPr>
            <p:spPr bwMode="auto">
              <a:xfrm>
                <a:off x="7235825" y="6216650"/>
                <a:ext cx="436562" cy="381000"/>
              </a:xfrm>
              <a:custGeom>
                <a:avLst/>
                <a:gdLst>
                  <a:gd name="T0" fmla="*/ 2147483646 w 275"/>
                  <a:gd name="T1" fmla="*/ 0 h 240"/>
                  <a:gd name="T2" fmla="*/ 2147483646 w 275"/>
                  <a:gd name="T3" fmla="*/ 2147483646 h 240"/>
                  <a:gd name="T4" fmla="*/ 2147483646 w 275"/>
                  <a:gd name="T5" fmla="*/ 2147483646 h 240"/>
                  <a:gd name="T6" fmla="*/ 2147483646 w 275"/>
                  <a:gd name="T7" fmla="*/ 2147483646 h 240"/>
                  <a:gd name="T8" fmla="*/ 2147483646 w 275"/>
                  <a:gd name="T9" fmla="*/ 2147483646 h 240"/>
                  <a:gd name="T10" fmla="*/ 2147483646 w 275"/>
                  <a:gd name="T11" fmla="*/ 2147483646 h 240"/>
                  <a:gd name="T12" fmla="*/ 2147483646 w 275"/>
                  <a:gd name="T13" fmla="*/ 2147483646 h 240"/>
                  <a:gd name="T14" fmla="*/ 2147483646 w 275"/>
                  <a:gd name="T15" fmla="*/ 2147483646 h 240"/>
                  <a:gd name="T16" fmla="*/ 2147483646 w 275"/>
                  <a:gd name="T17" fmla="*/ 2147483646 h 240"/>
                  <a:gd name="T18" fmla="*/ 2147483646 w 275"/>
                  <a:gd name="T19" fmla="*/ 2147483646 h 240"/>
                  <a:gd name="T20" fmla="*/ 2147483646 w 275"/>
                  <a:gd name="T21" fmla="*/ 2147483646 h 240"/>
                  <a:gd name="T22" fmla="*/ 2147483646 w 275"/>
                  <a:gd name="T23" fmla="*/ 2147483646 h 240"/>
                  <a:gd name="T24" fmla="*/ 2147483646 w 275"/>
                  <a:gd name="T25" fmla="*/ 2147483646 h 240"/>
                  <a:gd name="T26" fmla="*/ 2147483646 w 275"/>
                  <a:gd name="T27" fmla="*/ 2147483646 h 240"/>
                  <a:gd name="T28" fmla="*/ 2147483646 w 275"/>
                  <a:gd name="T29" fmla="*/ 2147483646 h 240"/>
                  <a:gd name="T30" fmla="*/ 0 w 275"/>
                  <a:gd name="T31" fmla="*/ 2147483646 h 240"/>
                  <a:gd name="T32" fmla="*/ 2147483646 w 275"/>
                  <a:gd name="T33" fmla="*/ 2147483646 h 240"/>
                  <a:gd name="T34" fmla="*/ 2147483646 w 275"/>
                  <a:gd name="T35" fmla="*/ 2147483646 h 240"/>
                  <a:gd name="T36" fmla="*/ 2147483646 w 275"/>
                  <a:gd name="T37" fmla="*/ 2147483646 h 240"/>
                  <a:gd name="T38" fmla="*/ 2147483646 w 275"/>
                  <a:gd name="T39" fmla="*/ 2147483646 h 240"/>
                  <a:gd name="T40" fmla="*/ 2147483646 w 275"/>
                  <a:gd name="T41" fmla="*/ 2147483646 h 240"/>
                  <a:gd name="T42" fmla="*/ 2147483646 w 275"/>
                  <a:gd name="T43" fmla="*/ 2147483646 h 240"/>
                  <a:gd name="T44" fmla="*/ 2147483646 w 275"/>
                  <a:gd name="T45" fmla="*/ 2147483646 h 240"/>
                  <a:gd name="T46" fmla="*/ 2147483646 w 275"/>
                  <a:gd name="T47" fmla="*/ 2147483646 h 240"/>
                  <a:gd name="T48" fmla="*/ 2147483646 w 275"/>
                  <a:gd name="T49" fmla="*/ 2147483646 h 240"/>
                  <a:gd name="T50" fmla="*/ 2147483646 w 275"/>
                  <a:gd name="T51" fmla="*/ 2147483646 h 240"/>
                  <a:gd name="T52" fmla="*/ 2147483646 w 275"/>
                  <a:gd name="T53" fmla="*/ 2147483646 h 240"/>
                  <a:gd name="T54" fmla="*/ 2147483646 w 275"/>
                  <a:gd name="T55" fmla="*/ 2147483646 h 240"/>
                  <a:gd name="T56" fmla="*/ 2147483646 w 275"/>
                  <a:gd name="T57" fmla="*/ 2147483646 h 240"/>
                  <a:gd name="T58" fmla="*/ 2147483646 w 275"/>
                  <a:gd name="T59" fmla="*/ 2147483646 h 240"/>
                  <a:gd name="T60" fmla="*/ 2147483646 w 275"/>
                  <a:gd name="T61" fmla="*/ 0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5"/>
                  <a:gd name="T94" fmla="*/ 0 h 240"/>
                  <a:gd name="T95" fmla="*/ 275 w 275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5" h="240" extrusionOk="0">
                    <a:moveTo>
                      <a:pt x="275" y="0"/>
                    </a:moveTo>
                    <a:lnTo>
                      <a:pt x="267" y="8"/>
                    </a:lnTo>
                    <a:lnTo>
                      <a:pt x="256" y="21"/>
                    </a:lnTo>
                    <a:lnTo>
                      <a:pt x="245" y="38"/>
                    </a:lnTo>
                    <a:lnTo>
                      <a:pt x="233" y="57"/>
                    </a:lnTo>
                    <a:lnTo>
                      <a:pt x="219" y="80"/>
                    </a:lnTo>
                    <a:lnTo>
                      <a:pt x="206" y="103"/>
                    </a:lnTo>
                    <a:lnTo>
                      <a:pt x="191" y="128"/>
                    </a:lnTo>
                    <a:lnTo>
                      <a:pt x="178" y="152"/>
                    </a:lnTo>
                    <a:lnTo>
                      <a:pt x="165" y="175"/>
                    </a:lnTo>
                    <a:lnTo>
                      <a:pt x="155" y="196"/>
                    </a:lnTo>
                    <a:lnTo>
                      <a:pt x="146" y="214"/>
                    </a:lnTo>
                    <a:lnTo>
                      <a:pt x="138" y="228"/>
                    </a:lnTo>
                    <a:lnTo>
                      <a:pt x="134" y="236"/>
                    </a:lnTo>
                    <a:lnTo>
                      <a:pt x="133" y="240"/>
                    </a:lnTo>
                    <a:lnTo>
                      <a:pt x="0" y="240"/>
                    </a:lnTo>
                    <a:lnTo>
                      <a:pt x="15" y="219"/>
                    </a:lnTo>
                    <a:lnTo>
                      <a:pt x="35" y="198"/>
                    </a:lnTo>
                    <a:lnTo>
                      <a:pt x="56" y="177"/>
                    </a:lnTo>
                    <a:lnTo>
                      <a:pt x="79" y="155"/>
                    </a:lnTo>
                    <a:lnTo>
                      <a:pt x="103" y="134"/>
                    </a:lnTo>
                    <a:lnTo>
                      <a:pt x="127" y="113"/>
                    </a:lnTo>
                    <a:lnTo>
                      <a:pt x="152" y="93"/>
                    </a:lnTo>
                    <a:lnTo>
                      <a:pt x="176" y="74"/>
                    </a:lnTo>
                    <a:lnTo>
                      <a:pt x="199" y="56"/>
                    </a:lnTo>
                    <a:lnTo>
                      <a:pt x="220" y="40"/>
                    </a:lnTo>
                    <a:lnTo>
                      <a:pt x="238" y="27"/>
                    </a:lnTo>
                    <a:lnTo>
                      <a:pt x="254" y="16"/>
                    </a:lnTo>
                    <a:lnTo>
                      <a:pt x="265" y="8"/>
                    </a:lnTo>
                    <a:lnTo>
                      <a:pt x="272" y="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1" name="Google Shape;349;p16"/>
              <p:cNvSpPr>
                <a:spLocks noChangeArrowheads="1"/>
              </p:cNvSpPr>
              <p:nvPr/>
            </p:nvSpPr>
            <p:spPr bwMode="auto">
              <a:xfrm>
                <a:off x="7553325" y="6243638"/>
                <a:ext cx="187325" cy="354013"/>
              </a:xfrm>
              <a:custGeom>
                <a:avLst/>
                <a:gdLst>
                  <a:gd name="T0" fmla="*/ 2147483646 w 118"/>
                  <a:gd name="T1" fmla="*/ 0 h 223"/>
                  <a:gd name="T2" fmla="*/ 2147483646 w 118"/>
                  <a:gd name="T3" fmla="*/ 2147483646 h 223"/>
                  <a:gd name="T4" fmla="*/ 0 w 118"/>
                  <a:gd name="T5" fmla="*/ 2147483646 h 223"/>
                  <a:gd name="T6" fmla="*/ 2147483646 w 118"/>
                  <a:gd name="T7" fmla="*/ 2147483646 h 223"/>
                  <a:gd name="T8" fmla="*/ 2147483646 w 118"/>
                  <a:gd name="T9" fmla="*/ 2147483646 h 223"/>
                  <a:gd name="T10" fmla="*/ 2147483646 w 118"/>
                  <a:gd name="T11" fmla="*/ 2147483646 h 223"/>
                  <a:gd name="T12" fmla="*/ 2147483646 w 118"/>
                  <a:gd name="T13" fmla="*/ 2147483646 h 223"/>
                  <a:gd name="T14" fmla="*/ 2147483646 w 118"/>
                  <a:gd name="T15" fmla="*/ 2147483646 h 223"/>
                  <a:gd name="T16" fmla="*/ 2147483646 w 118"/>
                  <a:gd name="T17" fmla="*/ 2147483646 h 223"/>
                  <a:gd name="T18" fmla="*/ 2147483646 w 118"/>
                  <a:gd name="T19" fmla="*/ 2147483646 h 223"/>
                  <a:gd name="T20" fmla="*/ 2147483646 w 118"/>
                  <a:gd name="T21" fmla="*/ 2147483646 h 223"/>
                  <a:gd name="T22" fmla="*/ 2147483646 w 118"/>
                  <a:gd name="T23" fmla="*/ 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223"/>
                  <a:gd name="T38" fmla="*/ 118 w 118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223" extrusionOk="0">
                    <a:moveTo>
                      <a:pt x="118" y="0"/>
                    </a:moveTo>
                    <a:lnTo>
                      <a:pt x="118" y="223"/>
                    </a:lnTo>
                    <a:lnTo>
                      <a:pt x="0" y="223"/>
                    </a:lnTo>
                    <a:lnTo>
                      <a:pt x="15" y="172"/>
                    </a:lnTo>
                    <a:lnTo>
                      <a:pt x="32" y="129"/>
                    </a:lnTo>
                    <a:lnTo>
                      <a:pt x="49" y="92"/>
                    </a:lnTo>
                    <a:lnTo>
                      <a:pt x="67" y="63"/>
                    </a:lnTo>
                    <a:lnTo>
                      <a:pt x="82" y="39"/>
                    </a:lnTo>
                    <a:lnTo>
                      <a:pt x="97" y="21"/>
                    </a:lnTo>
                    <a:lnTo>
                      <a:pt x="107" y="9"/>
                    </a:lnTo>
                    <a:lnTo>
                      <a:pt x="115" y="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2" name="Google Shape;350;p16"/>
              <p:cNvSpPr>
                <a:spLocks noChangeArrowheads="1"/>
              </p:cNvSpPr>
              <p:nvPr/>
            </p:nvSpPr>
            <p:spPr bwMode="auto">
              <a:xfrm>
                <a:off x="7546975" y="5754688"/>
                <a:ext cx="169862" cy="415925"/>
              </a:xfrm>
              <a:custGeom>
                <a:avLst/>
                <a:gdLst>
                  <a:gd name="T0" fmla="*/ 2147483646 w 107"/>
                  <a:gd name="T1" fmla="*/ 0 h 262"/>
                  <a:gd name="T2" fmla="*/ 2147483646 w 107"/>
                  <a:gd name="T3" fmla="*/ 2147483646 h 262"/>
                  <a:gd name="T4" fmla="*/ 2147483646 w 107"/>
                  <a:gd name="T5" fmla="*/ 2147483646 h 262"/>
                  <a:gd name="T6" fmla="*/ 2147483646 w 107"/>
                  <a:gd name="T7" fmla="*/ 2147483646 h 262"/>
                  <a:gd name="T8" fmla="*/ 2147483646 w 107"/>
                  <a:gd name="T9" fmla="*/ 2147483646 h 262"/>
                  <a:gd name="T10" fmla="*/ 2147483646 w 107"/>
                  <a:gd name="T11" fmla="*/ 2147483646 h 262"/>
                  <a:gd name="T12" fmla="*/ 2147483646 w 107"/>
                  <a:gd name="T13" fmla="*/ 2147483646 h 262"/>
                  <a:gd name="T14" fmla="*/ 2147483646 w 107"/>
                  <a:gd name="T15" fmla="*/ 2147483646 h 262"/>
                  <a:gd name="T16" fmla="*/ 2147483646 w 107"/>
                  <a:gd name="T17" fmla="*/ 2147483646 h 262"/>
                  <a:gd name="T18" fmla="*/ 2147483646 w 107"/>
                  <a:gd name="T19" fmla="*/ 2147483646 h 262"/>
                  <a:gd name="T20" fmla="*/ 2147483646 w 107"/>
                  <a:gd name="T21" fmla="*/ 2147483646 h 262"/>
                  <a:gd name="T22" fmla="*/ 2147483646 w 107"/>
                  <a:gd name="T23" fmla="*/ 2147483646 h 262"/>
                  <a:gd name="T24" fmla="*/ 2147483646 w 107"/>
                  <a:gd name="T25" fmla="*/ 2147483646 h 262"/>
                  <a:gd name="T26" fmla="*/ 2147483646 w 107"/>
                  <a:gd name="T27" fmla="*/ 2147483646 h 262"/>
                  <a:gd name="T28" fmla="*/ 2147483646 w 107"/>
                  <a:gd name="T29" fmla="*/ 2147483646 h 262"/>
                  <a:gd name="T30" fmla="*/ 2147483646 w 107"/>
                  <a:gd name="T31" fmla="*/ 2147483646 h 262"/>
                  <a:gd name="T32" fmla="*/ 2147483646 w 107"/>
                  <a:gd name="T33" fmla="*/ 2147483646 h 262"/>
                  <a:gd name="T34" fmla="*/ 2147483646 w 107"/>
                  <a:gd name="T35" fmla="*/ 2147483646 h 262"/>
                  <a:gd name="T36" fmla="*/ 2147483646 w 107"/>
                  <a:gd name="T37" fmla="*/ 2147483646 h 262"/>
                  <a:gd name="T38" fmla="*/ 2147483646 w 107"/>
                  <a:gd name="T39" fmla="*/ 2147483646 h 262"/>
                  <a:gd name="T40" fmla="*/ 2147483646 w 107"/>
                  <a:gd name="T41" fmla="*/ 2147483646 h 262"/>
                  <a:gd name="T42" fmla="*/ 2147483646 w 107"/>
                  <a:gd name="T43" fmla="*/ 2147483646 h 262"/>
                  <a:gd name="T44" fmla="*/ 2147483646 w 107"/>
                  <a:gd name="T45" fmla="*/ 2147483646 h 262"/>
                  <a:gd name="T46" fmla="*/ 2147483646 w 107"/>
                  <a:gd name="T47" fmla="*/ 2147483646 h 262"/>
                  <a:gd name="T48" fmla="*/ 2147483646 w 107"/>
                  <a:gd name="T49" fmla="*/ 2147483646 h 262"/>
                  <a:gd name="T50" fmla="*/ 2147483646 w 107"/>
                  <a:gd name="T51" fmla="*/ 2147483646 h 262"/>
                  <a:gd name="T52" fmla="*/ 2147483646 w 107"/>
                  <a:gd name="T53" fmla="*/ 2147483646 h 262"/>
                  <a:gd name="T54" fmla="*/ 2147483646 w 107"/>
                  <a:gd name="T55" fmla="*/ 2147483646 h 262"/>
                  <a:gd name="T56" fmla="*/ 2147483646 w 107"/>
                  <a:gd name="T57" fmla="*/ 2147483646 h 262"/>
                  <a:gd name="T58" fmla="*/ 2147483646 w 107"/>
                  <a:gd name="T59" fmla="*/ 2147483646 h 262"/>
                  <a:gd name="T60" fmla="*/ 2147483646 w 107"/>
                  <a:gd name="T61" fmla="*/ 2147483646 h 262"/>
                  <a:gd name="T62" fmla="*/ 2147483646 w 107"/>
                  <a:gd name="T63" fmla="*/ 2147483646 h 262"/>
                  <a:gd name="T64" fmla="*/ 2147483646 w 107"/>
                  <a:gd name="T65" fmla="*/ 2147483646 h 262"/>
                  <a:gd name="T66" fmla="*/ 0 w 107"/>
                  <a:gd name="T67" fmla="*/ 2147483646 h 262"/>
                  <a:gd name="T68" fmla="*/ 2147483646 w 107"/>
                  <a:gd name="T69" fmla="*/ 2147483646 h 262"/>
                  <a:gd name="T70" fmla="*/ 2147483646 w 107"/>
                  <a:gd name="T71" fmla="*/ 2147483646 h 262"/>
                  <a:gd name="T72" fmla="*/ 2147483646 w 107"/>
                  <a:gd name="T73" fmla="*/ 2147483646 h 262"/>
                  <a:gd name="T74" fmla="*/ 2147483646 w 107"/>
                  <a:gd name="T75" fmla="*/ 2147483646 h 262"/>
                  <a:gd name="T76" fmla="*/ 2147483646 w 107"/>
                  <a:gd name="T77" fmla="*/ 2147483646 h 262"/>
                  <a:gd name="T78" fmla="*/ 2147483646 w 107"/>
                  <a:gd name="T79" fmla="*/ 2147483646 h 262"/>
                  <a:gd name="T80" fmla="*/ 2147483646 w 107"/>
                  <a:gd name="T81" fmla="*/ 2147483646 h 262"/>
                  <a:gd name="T82" fmla="*/ 2147483646 w 107"/>
                  <a:gd name="T83" fmla="*/ 2147483646 h 262"/>
                  <a:gd name="T84" fmla="*/ 2147483646 w 107"/>
                  <a:gd name="T85" fmla="*/ 2147483646 h 262"/>
                  <a:gd name="T86" fmla="*/ 2147483646 w 107"/>
                  <a:gd name="T87" fmla="*/ 2147483646 h 262"/>
                  <a:gd name="T88" fmla="*/ 2147483646 w 107"/>
                  <a:gd name="T89" fmla="*/ 2147483646 h 262"/>
                  <a:gd name="T90" fmla="*/ 2147483646 w 107"/>
                  <a:gd name="T91" fmla="*/ 2147483646 h 262"/>
                  <a:gd name="T92" fmla="*/ 2147483646 w 107"/>
                  <a:gd name="T93" fmla="*/ 2147483646 h 262"/>
                  <a:gd name="T94" fmla="*/ 2147483646 w 107"/>
                  <a:gd name="T95" fmla="*/ 2147483646 h 262"/>
                  <a:gd name="T96" fmla="*/ 2147483646 w 107"/>
                  <a:gd name="T97" fmla="*/ 2147483646 h 262"/>
                  <a:gd name="T98" fmla="*/ 2147483646 w 107"/>
                  <a:gd name="T99" fmla="*/ 2147483646 h 262"/>
                  <a:gd name="T100" fmla="*/ 2147483646 w 107"/>
                  <a:gd name="T101" fmla="*/ 0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"/>
                  <a:gd name="T154" fmla="*/ 0 h 262"/>
                  <a:gd name="T155" fmla="*/ 107 w 107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" h="262" extrusionOk="0">
                    <a:moveTo>
                      <a:pt x="56" y="0"/>
                    </a:moveTo>
                    <a:lnTo>
                      <a:pt x="63" y="2"/>
                    </a:lnTo>
                    <a:lnTo>
                      <a:pt x="67" y="8"/>
                    </a:lnTo>
                    <a:lnTo>
                      <a:pt x="71" y="17"/>
                    </a:lnTo>
                    <a:lnTo>
                      <a:pt x="73" y="28"/>
                    </a:lnTo>
                    <a:lnTo>
                      <a:pt x="76" y="38"/>
                    </a:lnTo>
                    <a:lnTo>
                      <a:pt x="79" y="46"/>
                    </a:lnTo>
                    <a:lnTo>
                      <a:pt x="81" y="50"/>
                    </a:lnTo>
                    <a:lnTo>
                      <a:pt x="81" y="54"/>
                    </a:lnTo>
                    <a:lnTo>
                      <a:pt x="81" y="55"/>
                    </a:lnTo>
                    <a:lnTo>
                      <a:pt x="80" y="58"/>
                    </a:lnTo>
                    <a:lnTo>
                      <a:pt x="81" y="62"/>
                    </a:lnTo>
                    <a:lnTo>
                      <a:pt x="85" y="68"/>
                    </a:lnTo>
                    <a:lnTo>
                      <a:pt x="90" y="79"/>
                    </a:lnTo>
                    <a:lnTo>
                      <a:pt x="99" y="94"/>
                    </a:lnTo>
                    <a:lnTo>
                      <a:pt x="106" y="107"/>
                    </a:lnTo>
                    <a:lnTo>
                      <a:pt x="107" y="119"/>
                    </a:lnTo>
                    <a:lnTo>
                      <a:pt x="106" y="128"/>
                    </a:lnTo>
                    <a:lnTo>
                      <a:pt x="102" y="137"/>
                    </a:lnTo>
                    <a:lnTo>
                      <a:pt x="97" y="146"/>
                    </a:lnTo>
                    <a:lnTo>
                      <a:pt x="93" y="159"/>
                    </a:lnTo>
                    <a:lnTo>
                      <a:pt x="86" y="172"/>
                    </a:lnTo>
                    <a:lnTo>
                      <a:pt x="76" y="184"/>
                    </a:lnTo>
                    <a:lnTo>
                      <a:pt x="63" y="196"/>
                    </a:lnTo>
                    <a:lnTo>
                      <a:pt x="63" y="262"/>
                    </a:lnTo>
                    <a:lnTo>
                      <a:pt x="37" y="262"/>
                    </a:lnTo>
                    <a:lnTo>
                      <a:pt x="37" y="196"/>
                    </a:lnTo>
                    <a:lnTo>
                      <a:pt x="34" y="195"/>
                    </a:lnTo>
                    <a:lnTo>
                      <a:pt x="29" y="189"/>
                    </a:lnTo>
                    <a:lnTo>
                      <a:pt x="21" y="183"/>
                    </a:lnTo>
                    <a:lnTo>
                      <a:pt x="13" y="174"/>
                    </a:lnTo>
                    <a:lnTo>
                      <a:pt x="6" y="162"/>
                    </a:lnTo>
                    <a:lnTo>
                      <a:pt x="2" y="150"/>
                    </a:lnTo>
                    <a:lnTo>
                      <a:pt x="0" y="137"/>
                    </a:lnTo>
                    <a:lnTo>
                      <a:pt x="4" y="123"/>
                    </a:lnTo>
                    <a:lnTo>
                      <a:pt x="8" y="112"/>
                    </a:lnTo>
                    <a:lnTo>
                      <a:pt x="11" y="105"/>
                    </a:lnTo>
                    <a:lnTo>
                      <a:pt x="12" y="98"/>
                    </a:lnTo>
                    <a:lnTo>
                      <a:pt x="13" y="93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5"/>
                    </a:lnTo>
                    <a:lnTo>
                      <a:pt x="26" y="66"/>
                    </a:lnTo>
                    <a:lnTo>
                      <a:pt x="37" y="5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4" y="34"/>
                    </a:lnTo>
                    <a:lnTo>
                      <a:pt x="36" y="24"/>
                    </a:lnTo>
                    <a:lnTo>
                      <a:pt x="41" y="12"/>
                    </a:lnTo>
                    <a:lnTo>
                      <a:pt x="49" y="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3" name="Google Shape;351;p16"/>
              <p:cNvSpPr>
                <a:spLocks noChangeArrowheads="1"/>
              </p:cNvSpPr>
              <p:nvPr/>
            </p:nvSpPr>
            <p:spPr bwMode="auto">
              <a:xfrm>
                <a:off x="7064375" y="5915025"/>
                <a:ext cx="61912" cy="41275"/>
              </a:xfrm>
              <a:custGeom>
                <a:avLst/>
                <a:gdLst>
                  <a:gd name="T0" fmla="*/ 2147483646 w 39"/>
                  <a:gd name="T1" fmla="*/ 0 h 26"/>
                  <a:gd name="T2" fmla="*/ 2147483646 w 39"/>
                  <a:gd name="T3" fmla="*/ 2147483646 h 26"/>
                  <a:gd name="T4" fmla="*/ 2147483646 w 39"/>
                  <a:gd name="T5" fmla="*/ 2147483646 h 26"/>
                  <a:gd name="T6" fmla="*/ 2147483646 w 39"/>
                  <a:gd name="T7" fmla="*/ 2147483646 h 26"/>
                  <a:gd name="T8" fmla="*/ 2147483646 w 39"/>
                  <a:gd name="T9" fmla="*/ 2147483646 h 26"/>
                  <a:gd name="T10" fmla="*/ 2147483646 w 39"/>
                  <a:gd name="T11" fmla="*/ 2147483646 h 26"/>
                  <a:gd name="T12" fmla="*/ 2147483646 w 39"/>
                  <a:gd name="T13" fmla="*/ 2147483646 h 26"/>
                  <a:gd name="T14" fmla="*/ 2147483646 w 39"/>
                  <a:gd name="T15" fmla="*/ 2147483646 h 26"/>
                  <a:gd name="T16" fmla="*/ 2147483646 w 39"/>
                  <a:gd name="T17" fmla="*/ 2147483646 h 26"/>
                  <a:gd name="T18" fmla="*/ 2147483646 w 39"/>
                  <a:gd name="T19" fmla="*/ 2147483646 h 26"/>
                  <a:gd name="T20" fmla="*/ 0 w 39"/>
                  <a:gd name="T21" fmla="*/ 2147483646 h 26"/>
                  <a:gd name="T22" fmla="*/ 0 w 39"/>
                  <a:gd name="T23" fmla="*/ 2147483646 h 26"/>
                  <a:gd name="T24" fmla="*/ 2147483646 w 39"/>
                  <a:gd name="T25" fmla="*/ 2147483646 h 26"/>
                  <a:gd name="T26" fmla="*/ 2147483646 w 39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26"/>
                  <a:gd name="T44" fmla="*/ 39 w 39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26" extrusionOk="0">
                    <a:moveTo>
                      <a:pt x="22" y="0"/>
                    </a:moveTo>
                    <a:lnTo>
                      <a:pt x="33" y="4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9" y="17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2" y="26"/>
                    </a:lnTo>
                    <a:lnTo>
                      <a:pt x="9" y="23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9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4" name="Google Shape;352;p16"/>
              <p:cNvSpPr>
                <a:spLocks noChangeArrowheads="1"/>
              </p:cNvSpPr>
              <p:nvPr/>
            </p:nvSpPr>
            <p:spPr bwMode="auto">
              <a:xfrm>
                <a:off x="7381875" y="5915025"/>
                <a:ext cx="65087" cy="41275"/>
              </a:xfrm>
              <a:custGeom>
                <a:avLst/>
                <a:gdLst>
                  <a:gd name="T0" fmla="*/ 2147483646 w 41"/>
                  <a:gd name="T1" fmla="*/ 0 h 26"/>
                  <a:gd name="T2" fmla="*/ 2147483646 w 41"/>
                  <a:gd name="T3" fmla="*/ 2147483646 h 26"/>
                  <a:gd name="T4" fmla="*/ 2147483646 w 41"/>
                  <a:gd name="T5" fmla="*/ 2147483646 h 26"/>
                  <a:gd name="T6" fmla="*/ 2147483646 w 41"/>
                  <a:gd name="T7" fmla="*/ 2147483646 h 26"/>
                  <a:gd name="T8" fmla="*/ 2147483646 w 41"/>
                  <a:gd name="T9" fmla="*/ 2147483646 h 26"/>
                  <a:gd name="T10" fmla="*/ 2147483646 w 41"/>
                  <a:gd name="T11" fmla="*/ 2147483646 h 26"/>
                  <a:gd name="T12" fmla="*/ 2147483646 w 41"/>
                  <a:gd name="T13" fmla="*/ 2147483646 h 26"/>
                  <a:gd name="T14" fmla="*/ 2147483646 w 41"/>
                  <a:gd name="T15" fmla="*/ 2147483646 h 26"/>
                  <a:gd name="T16" fmla="*/ 2147483646 w 41"/>
                  <a:gd name="T17" fmla="*/ 2147483646 h 26"/>
                  <a:gd name="T18" fmla="*/ 2147483646 w 41"/>
                  <a:gd name="T19" fmla="*/ 2147483646 h 26"/>
                  <a:gd name="T20" fmla="*/ 0 w 41"/>
                  <a:gd name="T21" fmla="*/ 2147483646 h 26"/>
                  <a:gd name="T22" fmla="*/ 2147483646 w 41"/>
                  <a:gd name="T23" fmla="*/ 2147483646 h 26"/>
                  <a:gd name="T24" fmla="*/ 2147483646 w 41"/>
                  <a:gd name="T25" fmla="*/ 2147483646 h 26"/>
                  <a:gd name="T26" fmla="*/ 2147483646 w 41"/>
                  <a:gd name="T27" fmla="*/ 2147483646 h 26"/>
                  <a:gd name="T28" fmla="*/ 2147483646 w 41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26"/>
                  <a:gd name="T47" fmla="*/ 41 w 41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26" extrusionOk="0">
                    <a:moveTo>
                      <a:pt x="18" y="0"/>
                    </a:moveTo>
                    <a:lnTo>
                      <a:pt x="30" y="1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37" y="21"/>
                    </a:lnTo>
                    <a:lnTo>
                      <a:pt x="29" y="25"/>
                    </a:lnTo>
                    <a:lnTo>
                      <a:pt x="20" y="26"/>
                    </a:lnTo>
                    <a:lnTo>
                      <a:pt x="12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5" name="Google Shape;353;p16"/>
              <p:cNvSpPr>
                <a:spLocks noChangeArrowheads="1"/>
              </p:cNvSpPr>
              <p:nvPr/>
            </p:nvSpPr>
            <p:spPr bwMode="auto">
              <a:xfrm>
                <a:off x="7232650" y="5743575"/>
                <a:ext cx="41275" cy="63500"/>
              </a:xfrm>
              <a:custGeom>
                <a:avLst/>
                <a:gdLst>
                  <a:gd name="T0" fmla="*/ 2147483646 w 26"/>
                  <a:gd name="T1" fmla="*/ 0 h 40"/>
                  <a:gd name="T2" fmla="*/ 2147483646 w 26"/>
                  <a:gd name="T3" fmla="*/ 0 h 40"/>
                  <a:gd name="T4" fmla="*/ 2147483646 w 26"/>
                  <a:gd name="T5" fmla="*/ 2147483646 h 40"/>
                  <a:gd name="T6" fmla="*/ 2147483646 w 26"/>
                  <a:gd name="T7" fmla="*/ 2147483646 h 40"/>
                  <a:gd name="T8" fmla="*/ 2147483646 w 26"/>
                  <a:gd name="T9" fmla="*/ 2147483646 h 40"/>
                  <a:gd name="T10" fmla="*/ 2147483646 w 26"/>
                  <a:gd name="T11" fmla="*/ 2147483646 h 40"/>
                  <a:gd name="T12" fmla="*/ 2147483646 w 26"/>
                  <a:gd name="T13" fmla="*/ 2147483646 h 40"/>
                  <a:gd name="T14" fmla="*/ 2147483646 w 26"/>
                  <a:gd name="T15" fmla="*/ 2147483646 h 40"/>
                  <a:gd name="T16" fmla="*/ 2147483646 w 26"/>
                  <a:gd name="T17" fmla="*/ 2147483646 h 40"/>
                  <a:gd name="T18" fmla="*/ 2147483646 w 26"/>
                  <a:gd name="T19" fmla="*/ 2147483646 h 40"/>
                  <a:gd name="T20" fmla="*/ 2147483646 w 26"/>
                  <a:gd name="T21" fmla="*/ 2147483646 h 40"/>
                  <a:gd name="T22" fmla="*/ 2147483646 w 26"/>
                  <a:gd name="T23" fmla="*/ 2147483646 h 40"/>
                  <a:gd name="T24" fmla="*/ 0 w 26"/>
                  <a:gd name="T25" fmla="*/ 2147483646 h 40"/>
                  <a:gd name="T26" fmla="*/ 2147483646 w 26"/>
                  <a:gd name="T27" fmla="*/ 2147483646 h 40"/>
                  <a:gd name="T28" fmla="*/ 2147483646 w 26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40"/>
                  <a:gd name="T47" fmla="*/ 26 w 26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40" extrusionOk="0">
                    <a:moveTo>
                      <a:pt x="11" y="0"/>
                    </a:moveTo>
                    <a:lnTo>
                      <a:pt x="16" y="0"/>
                    </a:lnTo>
                    <a:lnTo>
                      <a:pt x="23" y="5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5" y="30"/>
                    </a:lnTo>
                    <a:lnTo>
                      <a:pt x="21" y="36"/>
                    </a:lnTo>
                    <a:lnTo>
                      <a:pt x="17" y="39"/>
                    </a:lnTo>
                    <a:lnTo>
                      <a:pt x="15" y="40"/>
                    </a:lnTo>
                    <a:lnTo>
                      <a:pt x="11" y="40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0" y="22"/>
                    </a:lnTo>
                    <a:lnTo>
                      <a:pt x="3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6" name="Google Shape;354;p16"/>
              <p:cNvSpPr>
                <a:spLocks noChangeArrowheads="1"/>
              </p:cNvSpPr>
              <p:nvPr/>
            </p:nvSpPr>
            <p:spPr bwMode="auto">
              <a:xfrm>
                <a:off x="7232650" y="6064250"/>
                <a:ext cx="44450" cy="61913"/>
              </a:xfrm>
              <a:custGeom>
                <a:avLst/>
                <a:gdLst>
                  <a:gd name="T0" fmla="*/ 2147483646 w 28"/>
                  <a:gd name="T1" fmla="*/ 0 h 39"/>
                  <a:gd name="T2" fmla="*/ 2147483646 w 28"/>
                  <a:gd name="T3" fmla="*/ 0 h 39"/>
                  <a:gd name="T4" fmla="*/ 2147483646 w 28"/>
                  <a:gd name="T5" fmla="*/ 2147483646 h 39"/>
                  <a:gd name="T6" fmla="*/ 2147483646 w 28"/>
                  <a:gd name="T7" fmla="*/ 2147483646 h 39"/>
                  <a:gd name="T8" fmla="*/ 2147483646 w 28"/>
                  <a:gd name="T9" fmla="*/ 2147483646 h 39"/>
                  <a:gd name="T10" fmla="*/ 2147483646 w 28"/>
                  <a:gd name="T11" fmla="*/ 2147483646 h 39"/>
                  <a:gd name="T12" fmla="*/ 2147483646 w 28"/>
                  <a:gd name="T13" fmla="*/ 2147483646 h 39"/>
                  <a:gd name="T14" fmla="*/ 2147483646 w 28"/>
                  <a:gd name="T15" fmla="*/ 2147483646 h 39"/>
                  <a:gd name="T16" fmla="*/ 2147483646 w 28"/>
                  <a:gd name="T17" fmla="*/ 2147483646 h 39"/>
                  <a:gd name="T18" fmla="*/ 0 w 28"/>
                  <a:gd name="T19" fmla="*/ 2147483646 h 39"/>
                  <a:gd name="T20" fmla="*/ 2147483646 w 28"/>
                  <a:gd name="T21" fmla="*/ 2147483646 h 39"/>
                  <a:gd name="T22" fmla="*/ 2147483646 w 28"/>
                  <a:gd name="T23" fmla="*/ 2147483646 h 39"/>
                  <a:gd name="T24" fmla="*/ 2147483646 w 28"/>
                  <a:gd name="T25" fmla="*/ 0 h 39"/>
                  <a:gd name="T26" fmla="*/ 2147483646 w 28"/>
                  <a:gd name="T27" fmla="*/ 0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39"/>
                  <a:gd name="T44" fmla="*/ 28 w 28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39" extrusionOk="0">
                    <a:moveTo>
                      <a:pt x="13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28" y="18"/>
                    </a:lnTo>
                    <a:lnTo>
                      <a:pt x="25" y="30"/>
                    </a:lnTo>
                    <a:lnTo>
                      <a:pt x="16" y="39"/>
                    </a:lnTo>
                    <a:lnTo>
                      <a:pt x="11" y="39"/>
                    </a:lnTo>
                    <a:lnTo>
                      <a:pt x="3" y="30"/>
                    </a:lnTo>
                    <a:lnTo>
                      <a:pt x="0" y="1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7" name="Google Shape;355;p16"/>
              <p:cNvSpPr>
                <a:spLocks noChangeArrowheads="1"/>
              </p:cNvSpPr>
              <p:nvPr/>
            </p:nvSpPr>
            <p:spPr bwMode="auto">
              <a:xfrm>
                <a:off x="7148513" y="5829300"/>
                <a:ext cx="212725" cy="211138"/>
              </a:xfrm>
              <a:custGeom>
                <a:avLst/>
                <a:gdLst>
                  <a:gd name="T0" fmla="*/ 2147483646 w 134"/>
                  <a:gd name="T1" fmla="*/ 0 h 133"/>
                  <a:gd name="T2" fmla="*/ 2147483646 w 134"/>
                  <a:gd name="T3" fmla="*/ 2147483646 h 133"/>
                  <a:gd name="T4" fmla="*/ 2147483646 w 134"/>
                  <a:gd name="T5" fmla="*/ 2147483646 h 133"/>
                  <a:gd name="T6" fmla="*/ 2147483646 w 134"/>
                  <a:gd name="T7" fmla="*/ 2147483646 h 133"/>
                  <a:gd name="T8" fmla="*/ 2147483646 w 134"/>
                  <a:gd name="T9" fmla="*/ 2147483646 h 133"/>
                  <a:gd name="T10" fmla="*/ 2147483646 w 134"/>
                  <a:gd name="T11" fmla="*/ 2147483646 h 133"/>
                  <a:gd name="T12" fmla="*/ 2147483646 w 134"/>
                  <a:gd name="T13" fmla="*/ 2147483646 h 133"/>
                  <a:gd name="T14" fmla="*/ 2147483646 w 134"/>
                  <a:gd name="T15" fmla="*/ 2147483646 h 133"/>
                  <a:gd name="T16" fmla="*/ 2147483646 w 134"/>
                  <a:gd name="T17" fmla="*/ 2147483646 h 133"/>
                  <a:gd name="T18" fmla="*/ 2147483646 w 134"/>
                  <a:gd name="T19" fmla="*/ 2147483646 h 133"/>
                  <a:gd name="T20" fmla="*/ 2147483646 w 134"/>
                  <a:gd name="T21" fmla="*/ 2147483646 h 133"/>
                  <a:gd name="T22" fmla="*/ 2147483646 w 134"/>
                  <a:gd name="T23" fmla="*/ 2147483646 h 133"/>
                  <a:gd name="T24" fmla="*/ 2147483646 w 134"/>
                  <a:gd name="T25" fmla="*/ 2147483646 h 133"/>
                  <a:gd name="T26" fmla="*/ 2147483646 w 134"/>
                  <a:gd name="T27" fmla="*/ 2147483646 h 133"/>
                  <a:gd name="T28" fmla="*/ 2147483646 w 134"/>
                  <a:gd name="T29" fmla="*/ 2147483646 h 133"/>
                  <a:gd name="T30" fmla="*/ 0 w 134"/>
                  <a:gd name="T31" fmla="*/ 2147483646 h 133"/>
                  <a:gd name="T32" fmla="*/ 2147483646 w 134"/>
                  <a:gd name="T33" fmla="*/ 2147483646 h 133"/>
                  <a:gd name="T34" fmla="*/ 2147483646 w 134"/>
                  <a:gd name="T35" fmla="*/ 2147483646 h 133"/>
                  <a:gd name="T36" fmla="*/ 2147483646 w 134"/>
                  <a:gd name="T37" fmla="*/ 2147483646 h 133"/>
                  <a:gd name="T38" fmla="*/ 2147483646 w 134"/>
                  <a:gd name="T39" fmla="*/ 2147483646 h 133"/>
                  <a:gd name="T40" fmla="*/ 2147483646 w 134"/>
                  <a:gd name="T41" fmla="*/ 0 h 1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4"/>
                  <a:gd name="T64" fmla="*/ 0 h 133"/>
                  <a:gd name="T65" fmla="*/ 134 w 134"/>
                  <a:gd name="T66" fmla="*/ 133 h 1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4" h="133" extrusionOk="0">
                    <a:moveTo>
                      <a:pt x="66" y="0"/>
                    </a:moveTo>
                    <a:lnTo>
                      <a:pt x="89" y="3"/>
                    </a:lnTo>
                    <a:lnTo>
                      <a:pt x="107" y="13"/>
                    </a:lnTo>
                    <a:lnTo>
                      <a:pt x="121" y="28"/>
                    </a:lnTo>
                    <a:lnTo>
                      <a:pt x="130" y="46"/>
                    </a:lnTo>
                    <a:lnTo>
                      <a:pt x="134" y="67"/>
                    </a:lnTo>
                    <a:lnTo>
                      <a:pt x="130" y="88"/>
                    </a:lnTo>
                    <a:lnTo>
                      <a:pt x="121" y="106"/>
                    </a:lnTo>
                    <a:lnTo>
                      <a:pt x="106" y="120"/>
                    </a:lnTo>
                    <a:lnTo>
                      <a:pt x="87" y="131"/>
                    </a:lnTo>
                    <a:lnTo>
                      <a:pt x="66" y="133"/>
                    </a:lnTo>
                    <a:lnTo>
                      <a:pt x="46" y="131"/>
                    </a:lnTo>
                    <a:lnTo>
                      <a:pt x="27" y="120"/>
                    </a:lnTo>
                    <a:lnTo>
                      <a:pt x="13" y="106"/>
                    </a:lnTo>
                    <a:lnTo>
                      <a:pt x="4" y="88"/>
                    </a:lnTo>
                    <a:lnTo>
                      <a:pt x="0" y="65"/>
                    </a:lnTo>
                    <a:lnTo>
                      <a:pt x="4" y="45"/>
                    </a:lnTo>
                    <a:lnTo>
                      <a:pt x="13" y="26"/>
                    </a:lnTo>
                    <a:lnTo>
                      <a:pt x="27" y="12"/>
                    </a:lnTo>
                    <a:lnTo>
                      <a:pt x="46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8" name="Google Shape;356;p16"/>
              <p:cNvSpPr>
                <a:spLocks noChangeArrowheads="1"/>
              </p:cNvSpPr>
              <p:nvPr/>
            </p:nvSpPr>
            <p:spPr bwMode="auto">
              <a:xfrm>
                <a:off x="7115175" y="6019800"/>
                <a:ext cx="53975" cy="53975"/>
              </a:xfrm>
              <a:custGeom>
                <a:avLst/>
                <a:gdLst>
                  <a:gd name="T0" fmla="*/ 2147483646 w 34"/>
                  <a:gd name="T1" fmla="*/ 0 h 34"/>
                  <a:gd name="T2" fmla="*/ 2147483646 w 34"/>
                  <a:gd name="T3" fmla="*/ 2147483646 h 34"/>
                  <a:gd name="T4" fmla="*/ 2147483646 w 34"/>
                  <a:gd name="T5" fmla="*/ 2147483646 h 34"/>
                  <a:gd name="T6" fmla="*/ 2147483646 w 34"/>
                  <a:gd name="T7" fmla="*/ 2147483646 h 34"/>
                  <a:gd name="T8" fmla="*/ 2147483646 w 34"/>
                  <a:gd name="T9" fmla="*/ 2147483646 h 34"/>
                  <a:gd name="T10" fmla="*/ 2147483646 w 34"/>
                  <a:gd name="T11" fmla="*/ 2147483646 h 34"/>
                  <a:gd name="T12" fmla="*/ 2147483646 w 34"/>
                  <a:gd name="T13" fmla="*/ 2147483646 h 34"/>
                  <a:gd name="T14" fmla="*/ 2147483646 w 34"/>
                  <a:gd name="T15" fmla="*/ 2147483646 h 34"/>
                  <a:gd name="T16" fmla="*/ 2147483646 w 34"/>
                  <a:gd name="T17" fmla="*/ 2147483646 h 34"/>
                  <a:gd name="T18" fmla="*/ 2147483646 w 34"/>
                  <a:gd name="T19" fmla="*/ 2147483646 h 34"/>
                  <a:gd name="T20" fmla="*/ 2147483646 w 34"/>
                  <a:gd name="T21" fmla="*/ 2147483646 h 34"/>
                  <a:gd name="T22" fmla="*/ 2147483646 w 34"/>
                  <a:gd name="T23" fmla="*/ 2147483646 h 34"/>
                  <a:gd name="T24" fmla="*/ 0 w 34"/>
                  <a:gd name="T25" fmla="*/ 2147483646 h 34"/>
                  <a:gd name="T26" fmla="*/ 0 w 34"/>
                  <a:gd name="T27" fmla="*/ 2147483646 h 34"/>
                  <a:gd name="T28" fmla="*/ 2147483646 w 34"/>
                  <a:gd name="T29" fmla="*/ 2147483646 h 34"/>
                  <a:gd name="T30" fmla="*/ 2147483646 w 34"/>
                  <a:gd name="T31" fmla="*/ 2147483646 h 34"/>
                  <a:gd name="T32" fmla="*/ 2147483646 w 34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4"/>
                  <a:gd name="T53" fmla="*/ 34 w 3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4" extrusionOk="0">
                    <a:moveTo>
                      <a:pt x="21" y="0"/>
                    </a:moveTo>
                    <a:lnTo>
                      <a:pt x="26" y="2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4" y="8"/>
                    </a:lnTo>
                    <a:lnTo>
                      <a:pt x="34" y="13"/>
                    </a:lnTo>
                    <a:lnTo>
                      <a:pt x="30" y="22"/>
                    </a:lnTo>
                    <a:lnTo>
                      <a:pt x="22" y="30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13"/>
                    </a:lnTo>
                    <a:lnTo>
                      <a:pt x="12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89" name="Google Shape;357;p16"/>
              <p:cNvSpPr>
                <a:spLocks noChangeArrowheads="1"/>
              </p:cNvSpPr>
              <p:nvPr/>
            </p:nvSpPr>
            <p:spPr bwMode="auto">
              <a:xfrm>
                <a:off x="7115175" y="5795963"/>
                <a:ext cx="53975" cy="52388"/>
              </a:xfrm>
              <a:custGeom>
                <a:avLst/>
                <a:gdLst>
                  <a:gd name="T0" fmla="*/ 2147483646 w 34"/>
                  <a:gd name="T1" fmla="*/ 0 h 33"/>
                  <a:gd name="T2" fmla="*/ 2147483646 w 34"/>
                  <a:gd name="T3" fmla="*/ 2147483646 h 33"/>
                  <a:gd name="T4" fmla="*/ 2147483646 w 34"/>
                  <a:gd name="T5" fmla="*/ 2147483646 h 33"/>
                  <a:gd name="T6" fmla="*/ 2147483646 w 34"/>
                  <a:gd name="T7" fmla="*/ 2147483646 h 33"/>
                  <a:gd name="T8" fmla="*/ 2147483646 w 34"/>
                  <a:gd name="T9" fmla="*/ 2147483646 h 33"/>
                  <a:gd name="T10" fmla="*/ 2147483646 w 34"/>
                  <a:gd name="T11" fmla="*/ 2147483646 h 33"/>
                  <a:gd name="T12" fmla="*/ 2147483646 w 34"/>
                  <a:gd name="T13" fmla="*/ 2147483646 h 33"/>
                  <a:gd name="T14" fmla="*/ 2147483646 w 34"/>
                  <a:gd name="T15" fmla="*/ 2147483646 h 33"/>
                  <a:gd name="T16" fmla="*/ 2147483646 w 34"/>
                  <a:gd name="T17" fmla="*/ 2147483646 h 33"/>
                  <a:gd name="T18" fmla="*/ 2147483646 w 34"/>
                  <a:gd name="T19" fmla="*/ 2147483646 h 33"/>
                  <a:gd name="T20" fmla="*/ 2147483646 w 34"/>
                  <a:gd name="T21" fmla="*/ 2147483646 h 33"/>
                  <a:gd name="T22" fmla="*/ 0 w 34"/>
                  <a:gd name="T23" fmla="*/ 2147483646 h 33"/>
                  <a:gd name="T24" fmla="*/ 0 w 34"/>
                  <a:gd name="T25" fmla="*/ 2147483646 h 33"/>
                  <a:gd name="T26" fmla="*/ 2147483646 w 34"/>
                  <a:gd name="T27" fmla="*/ 2147483646 h 33"/>
                  <a:gd name="T28" fmla="*/ 2147483646 w 34"/>
                  <a:gd name="T29" fmla="*/ 2147483646 h 33"/>
                  <a:gd name="T30" fmla="*/ 2147483646 w 34"/>
                  <a:gd name="T31" fmla="*/ 0 h 33"/>
                  <a:gd name="T32" fmla="*/ 2147483646 w 34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3"/>
                  <a:gd name="T53" fmla="*/ 34 w 3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3" extrusionOk="0">
                    <a:moveTo>
                      <a:pt x="11" y="0"/>
                    </a:moveTo>
                    <a:lnTo>
                      <a:pt x="21" y="3"/>
                    </a:lnTo>
                    <a:lnTo>
                      <a:pt x="30" y="12"/>
                    </a:lnTo>
                    <a:lnTo>
                      <a:pt x="34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9" y="32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12" y="29"/>
                    </a:lnTo>
                    <a:lnTo>
                      <a:pt x="4" y="2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90" name="Google Shape;358;p16"/>
              <p:cNvSpPr>
                <a:spLocks noChangeArrowheads="1"/>
              </p:cNvSpPr>
              <p:nvPr/>
            </p:nvSpPr>
            <p:spPr bwMode="auto">
              <a:xfrm>
                <a:off x="7340600" y="6019800"/>
                <a:ext cx="53975" cy="53975"/>
              </a:xfrm>
              <a:custGeom>
                <a:avLst/>
                <a:gdLst>
                  <a:gd name="T0" fmla="*/ 2147483646 w 34"/>
                  <a:gd name="T1" fmla="*/ 0 h 34"/>
                  <a:gd name="T2" fmla="*/ 2147483646 w 34"/>
                  <a:gd name="T3" fmla="*/ 2147483646 h 34"/>
                  <a:gd name="T4" fmla="*/ 2147483646 w 34"/>
                  <a:gd name="T5" fmla="*/ 2147483646 h 34"/>
                  <a:gd name="T6" fmla="*/ 2147483646 w 34"/>
                  <a:gd name="T7" fmla="*/ 2147483646 h 34"/>
                  <a:gd name="T8" fmla="*/ 2147483646 w 34"/>
                  <a:gd name="T9" fmla="*/ 2147483646 h 34"/>
                  <a:gd name="T10" fmla="*/ 2147483646 w 34"/>
                  <a:gd name="T11" fmla="*/ 2147483646 h 34"/>
                  <a:gd name="T12" fmla="*/ 2147483646 w 34"/>
                  <a:gd name="T13" fmla="*/ 2147483646 h 34"/>
                  <a:gd name="T14" fmla="*/ 2147483646 w 34"/>
                  <a:gd name="T15" fmla="*/ 2147483646 h 34"/>
                  <a:gd name="T16" fmla="*/ 2147483646 w 34"/>
                  <a:gd name="T17" fmla="*/ 2147483646 h 34"/>
                  <a:gd name="T18" fmla="*/ 2147483646 w 34"/>
                  <a:gd name="T19" fmla="*/ 2147483646 h 34"/>
                  <a:gd name="T20" fmla="*/ 2147483646 w 34"/>
                  <a:gd name="T21" fmla="*/ 2147483646 h 34"/>
                  <a:gd name="T22" fmla="*/ 0 w 34"/>
                  <a:gd name="T23" fmla="*/ 2147483646 h 34"/>
                  <a:gd name="T24" fmla="*/ 0 w 34"/>
                  <a:gd name="T25" fmla="*/ 2147483646 h 34"/>
                  <a:gd name="T26" fmla="*/ 2147483646 w 34"/>
                  <a:gd name="T27" fmla="*/ 2147483646 h 34"/>
                  <a:gd name="T28" fmla="*/ 2147483646 w 34"/>
                  <a:gd name="T29" fmla="*/ 2147483646 h 34"/>
                  <a:gd name="T30" fmla="*/ 2147483646 w 34"/>
                  <a:gd name="T31" fmla="*/ 2147483646 h 34"/>
                  <a:gd name="T32" fmla="*/ 2147483646 w 34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4"/>
                  <a:gd name="T53" fmla="*/ 34 w 3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4" extrusionOk="0">
                    <a:moveTo>
                      <a:pt x="12" y="0"/>
                    </a:moveTo>
                    <a:lnTo>
                      <a:pt x="22" y="4"/>
                    </a:lnTo>
                    <a:lnTo>
                      <a:pt x="30" y="13"/>
                    </a:lnTo>
                    <a:lnTo>
                      <a:pt x="34" y="24"/>
                    </a:lnTo>
                    <a:lnTo>
                      <a:pt x="34" y="28"/>
                    </a:lnTo>
                    <a:lnTo>
                      <a:pt x="33" y="30"/>
                    </a:lnTo>
                    <a:lnTo>
                      <a:pt x="30" y="33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13" y="32"/>
                    </a:lnTo>
                    <a:lnTo>
                      <a:pt x="4" y="2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91" name="Google Shape;359;p16"/>
              <p:cNvSpPr>
                <a:spLocks noChangeArrowheads="1"/>
              </p:cNvSpPr>
              <p:nvPr/>
            </p:nvSpPr>
            <p:spPr bwMode="auto">
              <a:xfrm>
                <a:off x="7340600" y="5795963"/>
                <a:ext cx="53975" cy="52388"/>
              </a:xfrm>
              <a:custGeom>
                <a:avLst/>
                <a:gdLst>
                  <a:gd name="T0" fmla="*/ 2147483646 w 34"/>
                  <a:gd name="T1" fmla="*/ 0 h 33"/>
                  <a:gd name="T2" fmla="*/ 2147483646 w 34"/>
                  <a:gd name="T3" fmla="*/ 0 h 33"/>
                  <a:gd name="T4" fmla="*/ 2147483646 w 34"/>
                  <a:gd name="T5" fmla="*/ 2147483646 h 33"/>
                  <a:gd name="T6" fmla="*/ 2147483646 w 34"/>
                  <a:gd name="T7" fmla="*/ 2147483646 h 33"/>
                  <a:gd name="T8" fmla="*/ 2147483646 w 34"/>
                  <a:gd name="T9" fmla="*/ 2147483646 h 33"/>
                  <a:gd name="T10" fmla="*/ 2147483646 w 34"/>
                  <a:gd name="T11" fmla="*/ 2147483646 h 33"/>
                  <a:gd name="T12" fmla="*/ 2147483646 w 34"/>
                  <a:gd name="T13" fmla="*/ 2147483646 h 33"/>
                  <a:gd name="T14" fmla="*/ 2147483646 w 34"/>
                  <a:gd name="T15" fmla="*/ 2147483646 h 33"/>
                  <a:gd name="T16" fmla="*/ 2147483646 w 34"/>
                  <a:gd name="T17" fmla="*/ 2147483646 h 33"/>
                  <a:gd name="T18" fmla="*/ 2147483646 w 34"/>
                  <a:gd name="T19" fmla="*/ 2147483646 h 33"/>
                  <a:gd name="T20" fmla="*/ 2147483646 w 34"/>
                  <a:gd name="T21" fmla="*/ 2147483646 h 33"/>
                  <a:gd name="T22" fmla="*/ 2147483646 w 34"/>
                  <a:gd name="T23" fmla="*/ 2147483646 h 33"/>
                  <a:gd name="T24" fmla="*/ 0 w 34"/>
                  <a:gd name="T25" fmla="*/ 2147483646 h 33"/>
                  <a:gd name="T26" fmla="*/ 0 w 34"/>
                  <a:gd name="T27" fmla="*/ 2147483646 h 33"/>
                  <a:gd name="T28" fmla="*/ 2147483646 w 34"/>
                  <a:gd name="T29" fmla="*/ 2147483646 h 33"/>
                  <a:gd name="T30" fmla="*/ 2147483646 w 34"/>
                  <a:gd name="T31" fmla="*/ 2147483646 h 33"/>
                  <a:gd name="T32" fmla="*/ 2147483646 w 34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3"/>
                  <a:gd name="T53" fmla="*/ 34 w 3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3" extrusionOk="0">
                    <a:moveTo>
                      <a:pt x="22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7"/>
                    </a:lnTo>
                    <a:lnTo>
                      <a:pt x="34" y="11"/>
                    </a:lnTo>
                    <a:lnTo>
                      <a:pt x="30" y="21"/>
                    </a:lnTo>
                    <a:lnTo>
                      <a:pt x="22" y="29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4" y="11"/>
                    </a:lnTo>
                    <a:lnTo>
                      <a:pt x="12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</p:grpSp>
        <p:sp>
          <p:nvSpPr>
            <p:cNvPr id="34" name="Google Shape;360;p16"/>
            <p:cNvSpPr>
              <a:spLocks noChangeArrowheads="1"/>
            </p:cNvSpPr>
            <p:nvPr/>
          </p:nvSpPr>
          <p:spPr bwMode="auto">
            <a:xfrm rot="-2400538">
              <a:off x="4021461" y="1590503"/>
              <a:ext cx="346240" cy="93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ru-RU" altLang="ru-RU" sz="1200"/>
            </a:p>
          </p:txBody>
        </p:sp>
        <p:grpSp>
          <p:nvGrpSpPr>
            <p:cNvPr id="35" name="Google Shape;361;p16"/>
            <p:cNvGrpSpPr>
              <a:grpSpLocks/>
            </p:cNvGrpSpPr>
            <p:nvPr/>
          </p:nvGrpSpPr>
          <p:grpSpPr bwMode="auto">
            <a:xfrm>
              <a:off x="3993084" y="1479275"/>
              <a:ext cx="405292" cy="319534"/>
              <a:chOff x="8852557" y="5617493"/>
              <a:chExt cx="813186" cy="634752"/>
            </a:xfrm>
          </p:grpSpPr>
          <p:sp>
            <p:nvSpPr>
              <p:cNvPr id="36" name="Google Shape;362;p16"/>
              <p:cNvSpPr>
                <a:spLocks noChangeArrowheads="1"/>
              </p:cNvSpPr>
              <p:nvPr/>
            </p:nvSpPr>
            <p:spPr bwMode="auto">
              <a:xfrm rot="-899998">
                <a:off x="8900505" y="5702395"/>
                <a:ext cx="717290" cy="464947"/>
              </a:xfrm>
              <a:custGeom>
                <a:avLst/>
                <a:gdLst>
                  <a:gd name="T0" fmla="*/ 2147483646 w 1444"/>
                  <a:gd name="T1" fmla="*/ 2147483646 h 936"/>
                  <a:gd name="T2" fmla="*/ 2147483646 w 1444"/>
                  <a:gd name="T3" fmla="*/ 2147483646 h 936"/>
                  <a:gd name="T4" fmla="*/ 0 w 1444"/>
                  <a:gd name="T5" fmla="*/ 2147483646 h 936"/>
                  <a:gd name="T6" fmla="*/ 2147483646 w 1444"/>
                  <a:gd name="T7" fmla="*/ 2147483646 h 936"/>
                  <a:gd name="T8" fmla="*/ 2147483646 w 1444"/>
                  <a:gd name="T9" fmla="*/ 2147483646 h 936"/>
                  <a:gd name="T10" fmla="*/ 2147483646 w 1444"/>
                  <a:gd name="T11" fmla="*/ 2147483646 h 936"/>
                  <a:gd name="T12" fmla="*/ 2147483646 w 1444"/>
                  <a:gd name="T13" fmla="*/ 2147483646 h 936"/>
                  <a:gd name="T14" fmla="*/ 2147483646 w 1444"/>
                  <a:gd name="T15" fmla="*/ 2147483646 h 936"/>
                  <a:gd name="T16" fmla="*/ 2147483646 w 1444"/>
                  <a:gd name="T17" fmla="*/ 2147483646 h 936"/>
                  <a:gd name="T18" fmla="*/ 2147483646 w 1444"/>
                  <a:gd name="T19" fmla="*/ 2147483646 h 936"/>
                  <a:gd name="T20" fmla="*/ 2147483646 w 1444"/>
                  <a:gd name="T21" fmla="*/ 2147483646 h 936"/>
                  <a:gd name="T22" fmla="*/ 2147483646 w 1444"/>
                  <a:gd name="T23" fmla="*/ 0 h 936"/>
                  <a:gd name="T24" fmla="*/ 2147483646 w 1444"/>
                  <a:gd name="T25" fmla="*/ 2147483646 h 936"/>
                  <a:gd name="T26" fmla="*/ 2147483646 w 1444"/>
                  <a:gd name="T27" fmla="*/ 2147483646 h 936"/>
                  <a:gd name="T28" fmla="*/ 2147483646 w 1444"/>
                  <a:gd name="T29" fmla="*/ 2147483646 h 936"/>
                  <a:gd name="T30" fmla="*/ 2147483646 w 1444"/>
                  <a:gd name="T31" fmla="*/ 2147483646 h 936"/>
                  <a:gd name="T32" fmla="*/ 2147483646 w 1444"/>
                  <a:gd name="T33" fmla="*/ 2147483646 h 936"/>
                  <a:gd name="T34" fmla="*/ 2147483646 w 1444"/>
                  <a:gd name="T35" fmla="*/ 2147483646 h 9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4"/>
                  <a:gd name="T55" fmla="*/ 0 h 936"/>
                  <a:gd name="T56" fmla="*/ 1444 w 1444"/>
                  <a:gd name="T57" fmla="*/ 936 h 9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4" h="936" extrusionOk="0">
                    <a:moveTo>
                      <a:pt x="1262" y="12"/>
                    </a:moveTo>
                    <a:lnTo>
                      <a:pt x="27" y="590"/>
                    </a:lnTo>
                    <a:lnTo>
                      <a:pt x="0" y="604"/>
                    </a:lnTo>
                    <a:lnTo>
                      <a:pt x="14" y="629"/>
                    </a:lnTo>
                    <a:lnTo>
                      <a:pt x="143" y="911"/>
                    </a:lnTo>
                    <a:lnTo>
                      <a:pt x="157" y="936"/>
                    </a:lnTo>
                    <a:lnTo>
                      <a:pt x="182" y="924"/>
                    </a:lnTo>
                    <a:lnTo>
                      <a:pt x="1419" y="346"/>
                    </a:lnTo>
                    <a:lnTo>
                      <a:pt x="1444" y="332"/>
                    </a:lnTo>
                    <a:lnTo>
                      <a:pt x="1432" y="307"/>
                    </a:lnTo>
                    <a:lnTo>
                      <a:pt x="1300" y="26"/>
                    </a:lnTo>
                    <a:lnTo>
                      <a:pt x="1289" y="0"/>
                    </a:lnTo>
                    <a:lnTo>
                      <a:pt x="1262" y="12"/>
                    </a:lnTo>
                    <a:close/>
                    <a:moveTo>
                      <a:pt x="1405" y="319"/>
                    </a:moveTo>
                    <a:lnTo>
                      <a:pt x="171" y="897"/>
                    </a:lnTo>
                    <a:lnTo>
                      <a:pt x="39" y="618"/>
                    </a:lnTo>
                    <a:lnTo>
                      <a:pt x="1275" y="39"/>
                    </a:lnTo>
                    <a:lnTo>
                      <a:pt x="1405" y="3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37" name="Google Shape;363;p16"/>
              <p:cNvSpPr>
                <a:spLocks noChangeArrowheads="1"/>
              </p:cNvSpPr>
              <p:nvPr/>
            </p:nvSpPr>
            <p:spPr bwMode="auto">
              <a:xfrm rot="-899995">
                <a:off x="9004118" y="6067289"/>
                <a:ext cx="26824" cy="46694"/>
              </a:xfrm>
              <a:custGeom>
                <a:avLst/>
                <a:gdLst>
                  <a:gd name="T0" fmla="*/ 2147483646 w 55"/>
                  <a:gd name="T1" fmla="*/ 0 h 93"/>
                  <a:gd name="T2" fmla="*/ 0 w 55"/>
                  <a:gd name="T3" fmla="*/ 2147483646 h 93"/>
                  <a:gd name="T4" fmla="*/ 2147483646 w 55"/>
                  <a:gd name="T5" fmla="*/ 2147483646 h 93"/>
                  <a:gd name="T6" fmla="*/ 2147483646 w 55"/>
                  <a:gd name="T7" fmla="*/ 2147483646 h 93"/>
                  <a:gd name="T8" fmla="*/ 2147483646 w 55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3"/>
                  <a:gd name="T17" fmla="*/ 55 w 5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3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39" y="93"/>
                    </a:lnTo>
                    <a:lnTo>
                      <a:pt x="55" y="8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38" name="Google Shape;364;p16"/>
              <p:cNvSpPr>
                <a:spLocks noChangeArrowheads="1"/>
              </p:cNvSpPr>
              <p:nvPr/>
            </p:nvSpPr>
            <p:spPr bwMode="auto">
              <a:xfrm rot="-899993">
                <a:off x="9013962" y="6058463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40" y="91"/>
                    </a:lnTo>
                    <a:lnTo>
                      <a:pt x="54" y="8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39" name="Google Shape;365;p16"/>
              <p:cNvSpPr>
                <a:spLocks noChangeArrowheads="1"/>
              </p:cNvSpPr>
              <p:nvPr/>
            </p:nvSpPr>
            <p:spPr bwMode="auto">
              <a:xfrm rot="-899993">
                <a:off x="9025854" y="6049105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6"/>
                    </a:lnTo>
                    <a:lnTo>
                      <a:pt x="38" y="91"/>
                    </a:lnTo>
                    <a:lnTo>
                      <a:pt x="54" y="8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0" name="Google Shape;366;p16"/>
              <p:cNvSpPr>
                <a:spLocks noChangeArrowheads="1"/>
              </p:cNvSpPr>
              <p:nvPr/>
            </p:nvSpPr>
            <p:spPr bwMode="auto">
              <a:xfrm rot="-899997">
                <a:off x="9036770" y="6039876"/>
                <a:ext cx="27817" cy="45700"/>
              </a:xfrm>
              <a:custGeom>
                <a:avLst/>
                <a:gdLst>
                  <a:gd name="T0" fmla="*/ 2147483646 w 54"/>
                  <a:gd name="T1" fmla="*/ 0 h 94"/>
                  <a:gd name="T2" fmla="*/ 0 w 54"/>
                  <a:gd name="T3" fmla="*/ 2147483646 h 94"/>
                  <a:gd name="T4" fmla="*/ 2147483646 w 54"/>
                  <a:gd name="T5" fmla="*/ 2147483646 h 94"/>
                  <a:gd name="T6" fmla="*/ 2147483646 w 54"/>
                  <a:gd name="T7" fmla="*/ 2147483646 h 94"/>
                  <a:gd name="T8" fmla="*/ 2147483646 w 54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4"/>
                  <a:gd name="T17" fmla="*/ 54 w 54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4" extrusionOk="0">
                    <a:moveTo>
                      <a:pt x="13" y="0"/>
                    </a:moveTo>
                    <a:lnTo>
                      <a:pt x="0" y="8"/>
                    </a:lnTo>
                    <a:lnTo>
                      <a:pt x="39" y="94"/>
                    </a:lnTo>
                    <a:lnTo>
                      <a:pt x="54" y="8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1" name="Google Shape;367;p16"/>
              <p:cNvSpPr>
                <a:spLocks noChangeArrowheads="1"/>
              </p:cNvSpPr>
              <p:nvPr/>
            </p:nvSpPr>
            <p:spPr bwMode="auto">
              <a:xfrm rot="-899993">
                <a:off x="9061976" y="6018856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6" y="0"/>
                    </a:moveTo>
                    <a:lnTo>
                      <a:pt x="0" y="6"/>
                    </a:lnTo>
                    <a:lnTo>
                      <a:pt x="41" y="91"/>
                    </a:lnTo>
                    <a:lnTo>
                      <a:pt x="54" y="8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2" name="Google Shape;368;p16"/>
              <p:cNvSpPr>
                <a:spLocks noChangeArrowheads="1"/>
              </p:cNvSpPr>
              <p:nvPr/>
            </p:nvSpPr>
            <p:spPr bwMode="auto">
              <a:xfrm rot="-899993">
                <a:off x="9072908" y="6009755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4" y="0"/>
                    </a:moveTo>
                    <a:lnTo>
                      <a:pt x="0" y="5"/>
                    </a:lnTo>
                    <a:lnTo>
                      <a:pt x="39" y="91"/>
                    </a:lnTo>
                    <a:lnTo>
                      <a:pt x="54" y="8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3" name="Google Shape;369;p16"/>
              <p:cNvSpPr>
                <a:spLocks noChangeArrowheads="1"/>
              </p:cNvSpPr>
              <p:nvPr/>
            </p:nvSpPr>
            <p:spPr bwMode="auto">
              <a:xfrm rot="-899995">
                <a:off x="9083712" y="5999678"/>
                <a:ext cx="26824" cy="46694"/>
              </a:xfrm>
              <a:custGeom>
                <a:avLst/>
                <a:gdLst>
                  <a:gd name="T0" fmla="*/ 2147483646 w 55"/>
                  <a:gd name="T1" fmla="*/ 0 h 93"/>
                  <a:gd name="T2" fmla="*/ 0 w 55"/>
                  <a:gd name="T3" fmla="*/ 2147483646 h 93"/>
                  <a:gd name="T4" fmla="*/ 2147483646 w 55"/>
                  <a:gd name="T5" fmla="*/ 2147483646 h 93"/>
                  <a:gd name="T6" fmla="*/ 2147483646 w 55"/>
                  <a:gd name="T7" fmla="*/ 2147483646 h 93"/>
                  <a:gd name="T8" fmla="*/ 2147483646 w 55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3"/>
                  <a:gd name="T17" fmla="*/ 55 w 5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3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41" y="93"/>
                    </a:lnTo>
                    <a:lnTo>
                      <a:pt x="55" y="8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4" name="Google Shape;370;p16"/>
              <p:cNvSpPr>
                <a:spLocks noChangeArrowheads="1"/>
              </p:cNvSpPr>
              <p:nvPr/>
            </p:nvSpPr>
            <p:spPr bwMode="auto">
              <a:xfrm rot="-899995">
                <a:off x="9094644" y="5991571"/>
                <a:ext cx="26824" cy="44707"/>
              </a:xfrm>
              <a:custGeom>
                <a:avLst/>
                <a:gdLst>
                  <a:gd name="T0" fmla="*/ 2147483646 w 55"/>
                  <a:gd name="T1" fmla="*/ 0 h 92"/>
                  <a:gd name="T2" fmla="*/ 0 w 55"/>
                  <a:gd name="T3" fmla="*/ 2147483646 h 92"/>
                  <a:gd name="T4" fmla="*/ 2147483646 w 55"/>
                  <a:gd name="T5" fmla="*/ 2147483646 h 92"/>
                  <a:gd name="T6" fmla="*/ 2147483646 w 55"/>
                  <a:gd name="T7" fmla="*/ 2147483646 h 92"/>
                  <a:gd name="T8" fmla="*/ 2147483646 w 55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2"/>
                  <a:gd name="T17" fmla="*/ 55 w 5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2" extrusionOk="0">
                    <a:moveTo>
                      <a:pt x="16" y="0"/>
                    </a:moveTo>
                    <a:lnTo>
                      <a:pt x="0" y="6"/>
                    </a:lnTo>
                    <a:lnTo>
                      <a:pt x="39" y="92"/>
                    </a:lnTo>
                    <a:lnTo>
                      <a:pt x="55" y="8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5" name="Google Shape;371;p16"/>
              <p:cNvSpPr>
                <a:spLocks noChangeArrowheads="1"/>
              </p:cNvSpPr>
              <p:nvPr/>
            </p:nvSpPr>
            <p:spPr bwMode="auto">
              <a:xfrm rot="-899998">
                <a:off x="9049684" y="6026958"/>
                <a:ext cx="39739" cy="66563"/>
              </a:xfrm>
              <a:custGeom>
                <a:avLst/>
                <a:gdLst>
                  <a:gd name="T0" fmla="*/ 2147483646 w 80"/>
                  <a:gd name="T1" fmla="*/ 0 h 134"/>
                  <a:gd name="T2" fmla="*/ 0 w 80"/>
                  <a:gd name="T3" fmla="*/ 2147483646 h 134"/>
                  <a:gd name="T4" fmla="*/ 2147483646 w 80"/>
                  <a:gd name="T5" fmla="*/ 2147483646 h 134"/>
                  <a:gd name="T6" fmla="*/ 2147483646 w 80"/>
                  <a:gd name="T7" fmla="*/ 2147483646 h 134"/>
                  <a:gd name="T8" fmla="*/ 2147483646 w 80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34"/>
                  <a:gd name="T17" fmla="*/ 80 w 80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34" extrusionOk="0">
                    <a:moveTo>
                      <a:pt x="21" y="0"/>
                    </a:moveTo>
                    <a:lnTo>
                      <a:pt x="0" y="10"/>
                    </a:lnTo>
                    <a:lnTo>
                      <a:pt x="58" y="134"/>
                    </a:lnTo>
                    <a:lnTo>
                      <a:pt x="80" y="1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6" name="Google Shape;372;p16"/>
              <p:cNvSpPr>
                <a:spLocks noChangeArrowheads="1"/>
              </p:cNvSpPr>
              <p:nvPr/>
            </p:nvSpPr>
            <p:spPr bwMode="auto">
              <a:xfrm rot="-900005">
                <a:off x="9111177" y="5976738"/>
                <a:ext cx="48681" cy="87426"/>
              </a:xfrm>
              <a:custGeom>
                <a:avLst/>
                <a:gdLst>
                  <a:gd name="T0" fmla="*/ 2147483646 w 98"/>
                  <a:gd name="T1" fmla="*/ 0 h 176"/>
                  <a:gd name="T2" fmla="*/ 0 w 98"/>
                  <a:gd name="T3" fmla="*/ 2147483646 h 176"/>
                  <a:gd name="T4" fmla="*/ 2147483646 w 98"/>
                  <a:gd name="T5" fmla="*/ 2147483646 h 176"/>
                  <a:gd name="T6" fmla="*/ 2147483646 w 98"/>
                  <a:gd name="T7" fmla="*/ 2147483646 h 176"/>
                  <a:gd name="T8" fmla="*/ 2147483646 w 98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6"/>
                  <a:gd name="T17" fmla="*/ 98 w 98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6" extrusionOk="0">
                    <a:moveTo>
                      <a:pt x="21" y="0"/>
                    </a:moveTo>
                    <a:lnTo>
                      <a:pt x="0" y="9"/>
                    </a:lnTo>
                    <a:lnTo>
                      <a:pt x="77" y="176"/>
                    </a:lnTo>
                    <a:lnTo>
                      <a:pt x="98" y="16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7" name="Google Shape;373;p16"/>
              <p:cNvSpPr>
                <a:spLocks noChangeArrowheads="1"/>
              </p:cNvSpPr>
              <p:nvPr/>
            </p:nvSpPr>
            <p:spPr bwMode="auto">
              <a:xfrm rot="-899993">
                <a:off x="9119002" y="5970663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3" y="0"/>
                    </a:moveTo>
                    <a:lnTo>
                      <a:pt x="0" y="8"/>
                    </a:lnTo>
                    <a:lnTo>
                      <a:pt x="38" y="91"/>
                    </a:lnTo>
                    <a:lnTo>
                      <a:pt x="54" y="8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8" name="Google Shape;374;p16"/>
              <p:cNvSpPr>
                <a:spLocks noChangeArrowheads="1"/>
              </p:cNvSpPr>
              <p:nvPr/>
            </p:nvSpPr>
            <p:spPr bwMode="auto">
              <a:xfrm rot="-899993">
                <a:off x="9129934" y="5961562"/>
                <a:ext cx="26824" cy="45700"/>
              </a:xfrm>
              <a:custGeom>
                <a:avLst/>
                <a:gdLst>
                  <a:gd name="T0" fmla="*/ 2147483646 w 54"/>
                  <a:gd name="T1" fmla="*/ 0 h 92"/>
                  <a:gd name="T2" fmla="*/ 0 w 54"/>
                  <a:gd name="T3" fmla="*/ 2147483646 h 92"/>
                  <a:gd name="T4" fmla="*/ 2147483646 w 54"/>
                  <a:gd name="T5" fmla="*/ 2147483646 h 92"/>
                  <a:gd name="T6" fmla="*/ 2147483646 w 54"/>
                  <a:gd name="T7" fmla="*/ 2147483646 h 92"/>
                  <a:gd name="T8" fmla="*/ 2147483646 w 54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2"/>
                  <a:gd name="T17" fmla="*/ 54 w 54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2" extrusionOk="0">
                    <a:moveTo>
                      <a:pt x="15" y="0"/>
                    </a:moveTo>
                    <a:lnTo>
                      <a:pt x="0" y="6"/>
                    </a:lnTo>
                    <a:lnTo>
                      <a:pt x="41" y="92"/>
                    </a:lnTo>
                    <a:lnTo>
                      <a:pt x="54" y="8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49" name="Google Shape;375;p16"/>
              <p:cNvSpPr>
                <a:spLocks noChangeArrowheads="1"/>
              </p:cNvSpPr>
              <p:nvPr/>
            </p:nvSpPr>
            <p:spPr bwMode="auto">
              <a:xfrm rot="-899997">
                <a:off x="9140721" y="5951357"/>
                <a:ext cx="27817" cy="46694"/>
              </a:xfrm>
              <a:custGeom>
                <a:avLst/>
                <a:gdLst>
                  <a:gd name="T0" fmla="*/ 2147483646 w 54"/>
                  <a:gd name="T1" fmla="*/ 0 h 93"/>
                  <a:gd name="T2" fmla="*/ 0 w 54"/>
                  <a:gd name="T3" fmla="*/ 2147483646 h 93"/>
                  <a:gd name="T4" fmla="*/ 2147483646 w 54"/>
                  <a:gd name="T5" fmla="*/ 2147483646 h 93"/>
                  <a:gd name="T6" fmla="*/ 2147483646 w 54"/>
                  <a:gd name="T7" fmla="*/ 2147483646 h 93"/>
                  <a:gd name="T8" fmla="*/ 2147483646 w 5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3"/>
                  <a:gd name="T17" fmla="*/ 54 w 5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3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39" y="93"/>
                    </a:lnTo>
                    <a:lnTo>
                      <a:pt x="54" y="8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0" name="Google Shape;376;p16"/>
              <p:cNvSpPr>
                <a:spLocks noChangeArrowheads="1"/>
              </p:cNvSpPr>
              <p:nvPr/>
            </p:nvSpPr>
            <p:spPr bwMode="auto">
              <a:xfrm rot="-899993">
                <a:off x="9151670" y="5943378"/>
                <a:ext cx="26824" cy="44707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41" y="91"/>
                    </a:lnTo>
                    <a:lnTo>
                      <a:pt x="54" y="8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1" name="Google Shape;377;p16"/>
              <p:cNvSpPr>
                <a:spLocks noChangeArrowheads="1"/>
              </p:cNvSpPr>
              <p:nvPr/>
            </p:nvSpPr>
            <p:spPr bwMode="auto">
              <a:xfrm rot="-899993">
                <a:off x="9176988" y="5922213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6" y="0"/>
                    </a:moveTo>
                    <a:lnTo>
                      <a:pt x="0" y="6"/>
                    </a:lnTo>
                    <a:lnTo>
                      <a:pt x="39" y="91"/>
                    </a:lnTo>
                    <a:lnTo>
                      <a:pt x="54" y="8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2" name="Google Shape;378;p16"/>
              <p:cNvSpPr>
                <a:spLocks noChangeArrowheads="1"/>
              </p:cNvSpPr>
              <p:nvPr/>
            </p:nvSpPr>
            <p:spPr bwMode="auto">
              <a:xfrm rot="-899995">
                <a:off x="9188751" y="5911878"/>
                <a:ext cx="26824" cy="46694"/>
              </a:xfrm>
              <a:custGeom>
                <a:avLst/>
                <a:gdLst>
                  <a:gd name="T0" fmla="*/ 2147483646 w 55"/>
                  <a:gd name="T1" fmla="*/ 0 h 94"/>
                  <a:gd name="T2" fmla="*/ 0 w 55"/>
                  <a:gd name="T3" fmla="*/ 2147483646 h 94"/>
                  <a:gd name="T4" fmla="*/ 2147483646 w 55"/>
                  <a:gd name="T5" fmla="*/ 2147483646 h 94"/>
                  <a:gd name="T6" fmla="*/ 2147483646 w 55"/>
                  <a:gd name="T7" fmla="*/ 2147483646 h 94"/>
                  <a:gd name="T8" fmla="*/ 2147483646 w 55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4"/>
                  <a:gd name="T17" fmla="*/ 55 w 55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4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39" y="94"/>
                    </a:lnTo>
                    <a:lnTo>
                      <a:pt x="55" y="8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3" name="Google Shape;379;p16"/>
              <p:cNvSpPr>
                <a:spLocks noChangeArrowheads="1"/>
              </p:cNvSpPr>
              <p:nvPr/>
            </p:nvSpPr>
            <p:spPr bwMode="auto">
              <a:xfrm rot="-899993">
                <a:off x="9198595" y="5903052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8"/>
                    </a:lnTo>
                    <a:lnTo>
                      <a:pt x="40" y="91"/>
                    </a:lnTo>
                    <a:lnTo>
                      <a:pt x="54" y="8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4" name="Google Shape;380;p16"/>
              <p:cNvSpPr>
                <a:spLocks noChangeArrowheads="1"/>
              </p:cNvSpPr>
              <p:nvPr/>
            </p:nvSpPr>
            <p:spPr bwMode="auto">
              <a:xfrm rot="-899993">
                <a:off x="9210616" y="5894671"/>
                <a:ext cx="26824" cy="44707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3" y="0"/>
                    </a:moveTo>
                    <a:lnTo>
                      <a:pt x="0" y="6"/>
                    </a:lnTo>
                    <a:lnTo>
                      <a:pt x="38" y="91"/>
                    </a:lnTo>
                    <a:lnTo>
                      <a:pt x="54" y="8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5" name="Google Shape;381;p16"/>
              <p:cNvSpPr>
                <a:spLocks noChangeArrowheads="1"/>
              </p:cNvSpPr>
              <p:nvPr/>
            </p:nvSpPr>
            <p:spPr bwMode="auto">
              <a:xfrm rot="-899999">
                <a:off x="9165673" y="5930186"/>
                <a:ext cx="38746" cy="66563"/>
              </a:xfrm>
              <a:custGeom>
                <a:avLst/>
                <a:gdLst>
                  <a:gd name="T0" fmla="*/ 2147483646 w 80"/>
                  <a:gd name="T1" fmla="*/ 0 h 134"/>
                  <a:gd name="T2" fmla="*/ 0 w 80"/>
                  <a:gd name="T3" fmla="*/ 2147483646 h 134"/>
                  <a:gd name="T4" fmla="*/ 2147483646 w 80"/>
                  <a:gd name="T5" fmla="*/ 2147483646 h 134"/>
                  <a:gd name="T6" fmla="*/ 2147483646 w 80"/>
                  <a:gd name="T7" fmla="*/ 2147483646 h 134"/>
                  <a:gd name="T8" fmla="*/ 2147483646 w 80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34"/>
                  <a:gd name="T17" fmla="*/ 80 w 80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34" extrusionOk="0">
                    <a:moveTo>
                      <a:pt x="22" y="0"/>
                    </a:moveTo>
                    <a:lnTo>
                      <a:pt x="0" y="9"/>
                    </a:lnTo>
                    <a:lnTo>
                      <a:pt x="58" y="134"/>
                    </a:lnTo>
                    <a:lnTo>
                      <a:pt x="80" y="12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6" name="Google Shape;382;p16"/>
              <p:cNvSpPr>
                <a:spLocks noChangeArrowheads="1"/>
              </p:cNvSpPr>
              <p:nvPr/>
            </p:nvSpPr>
            <p:spPr bwMode="auto">
              <a:xfrm rot="-900005">
                <a:off x="9225085" y="5880241"/>
                <a:ext cx="49674" cy="86433"/>
              </a:xfrm>
              <a:custGeom>
                <a:avLst/>
                <a:gdLst>
                  <a:gd name="T0" fmla="*/ 2147483646 w 99"/>
                  <a:gd name="T1" fmla="*/ 0 h 174"/>
                  <a:gd name="T2" fmla="*/ 0 w 99"/>
                  <a:gd name="T3" fmla="*/ 2147483646 h 174"/>
                  <a:gd name="T4" fmla="*/ 2147483646 w 99"/>
                  <a:gd name="T5" fmla="*/ 2147483646 h 174"/>
                  <a:gd name="T6" fmla="*/ 2147483646 w 99"/>
                  <a:gd name="T7" fmla="*/ 2147483646 h 174"/>
                  <a:gd name="T8" fmla="*/ 2147483646 w 99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4"/>
                  <a:gd name="T17" fmla="*/ 99 w 9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4" extrusionOk="0">
                    <a:moveTo>
                      <a:pt x="21" y="0"/>
                    </a:moveTo>
                    <a:lnTo>
                      <a:pt x="0" y="9"/>
                    </a:lnTo>
                    <a:lnTo>
                      <a:pt x="77" y="174"/>
                    </a:lnTo>
                    <a:lnTo>
                      <a:pt x="99" y="16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7" name="Google Shape;383;p16"/>
              <p:cNvSpPr>
                <a:spLocks noChangeArrowheads="1"/>
              </p:cNvSpPr>
              <p:nvPr/>
            </p:nvSpPr>
            <p:spPr bwMode="auto">
              <a:xfrm rot="-899993">
                <a:off x="9234845" y="5872786"/>
                <a:ext cx="26824" cy="46694"/>
              </a:xfrm>
              <a:custGeom>
                <a:avLst/>
                <a:gdLst>
                  <a:gd name="T0" fmla="*/ 2147483646 w 54"/>
                  <a:gd name="T1" fmla="*/ 0 h 93"/>
                  <a:gd name="T2" fmla="*/ 0 w 54"/>
                  <a:gd name="T3" fmla="*/ 2147483646 h 93"/>
                  <a:gd name="T4" fmla="*/ 2147483646 w 54"/>
                  <a:gd name="T5" fmla="*/ 2147483646 h 93"/>
                  <a:gd name="T6" fmla="*/ 2147483646 w 54"/>
                  <a:gd name="T7" fmla="*/ 2147483646 h 93"/>
                  <a:gd name="T8" fmla="*/ 2147483646 w 5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3"/>
                  <a:gd name="T17" fmla="*/ 54 w 5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3" extrusionOk="0">
                    <a:moveTo>
                      <a:pt x="13" y="0"/>
                    </a:moveTo>
                    <a:lnTo>
                      <a:pt x="0" y="8"/>
                    </a:lnTo>
                    <a:lnTo>
                      <a:pt x="39" y="93"/>
                    </a:lnTo>
                    <a:lnTo>
                      <a:pt x="54" y="8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8" name="Google Shape;384;p16"/>
              <p:cNvSpPr>
                <a:spLocks noChangeArrowheads="1"/>
              </p:cNvSpPr>
              <p:nvPr/>
            </p:nvSpPr>
            <p:spPr bwMode="auto">
              <a:xfrm rot="-899993">
                <a:off x="9245649" y="5863702"/>
                <a:ext cx="26824" cy="45700"/>
              </a:xfrm>
              <a:custGeom>
                <a:avLst/>
                <a:gdLst>
                  <a:gd name="T0" fmla="*/ 2147483646 w 54"/>
                  <a:gd name="T1" fmla="*/ 0 h 92"/>
                  <a:gd name="T2" fmla="*/ 0 w 54"/>
                  <a:gd name="T3" fmla="*/ 2147483646 h 92"/>
                  <a:gd name="T4" fmla="*/ 2147483646 w 54"/>
                  <a:gd name="T5" fmla="*/ 2147483646 h 92"/>
                  <a:gd name="T6" fmla="*/ 2147483646 w 54"/>
                  <a:gd name="T7" fmla="*/ 2147483646 h 92"/>
                  <a:gd name="T8" fmla="*/ 2147483646 w 54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2"/>
                  <a:gd name="T17" fmla="*/ 54 w 54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2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41" y="92"/>
                    </a:lnTo>
                    <a:lnTo>
                      <a:pt x="54" y="8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59" name="Google Shape;385;p16"/>
              <p:cNvSpPr>
                <a:spLocks noChangeArrowheads="1"/>
              </p:cNvSpPr>
              <p:nvPr/>
            </p:nvSpPr>
            <p:spPr bwMode="auto">
              <a:xfrm rot="-899993">
                <a:off x="9256581" y="5854602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6" y="0"/>
                    </a:moveTo>
                    <a:lnTo>
                      <a:pt x="0" y="6"/>
                    </a:lnTo>
                    <a:lnTo>
                      <a:pt x="39" y="91"/>
                    </a:lnTo>
                    <a:lnTo>
                      <a:pt x="54" y="8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0" name="Google Shape;386;p16"/>
              <p:cNvSpPr>
                <a:spLocks noChangeArrowheads="1"/>
              </p:cNvSpPr>
              <p:nvPr/>
            </p:nvSpPr>
            <p:spPr bwMode="auto">
              <a:xfrm rot="-899995">
                <a:off x="9268473" y="5845244"/>
                <a:ext cx="26824" cy="45700"/>
              </a:xfrm>
              <a:custGeom>
                <a:avLst/>
                <a:gdLst>
                  <a:gd name="T0" fmla="*/ 2147483646 w 55"/>
                  <a:gd name="T1" fmla="*/ 0 h 93"/>
                  <a:gd name="T2" fmla="*/ 0 w 55"/>
                  <a:gd name="T3" fmla="*/ 2147483646 h 93"/>
                  <a:gd name="T4" fmla="*/ 2147483646 w 55"/>
                  <a:gd name="T5" fmla="*/ 2147483646 h 93"/>
                  <a:gd name="T6" fmla="*/ 2147483646 w 55"/>
                  <a:gd name="T7" fmla="*/ 2147483646 h 93"/>
                  <a:gd name="T8" fmla="*/ 2147483646 w 55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3"/>
                  <a:gd name="T17" fmla="*/ 55 w 5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3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39" y="93"/>
                    </a:lnTo>
                    <a:lnTo>
                      <a:pt x="55" y="8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1" name="Google Shape;387;p16"/>
              <p:cNvSpPr>
                <a:spLocks noChangeArrowheads="1"/>
              </p:cNvSpPr>
              <p:nvPr/>
            </p:nvSpPr>
            <p:spPr bwMode="auto">
              <a:xfrm rot="-899995">
                <a:off x="9292702" y="5824353"/>
                <a:ext cx="26824" cy="45700"/>
              </a:xfrm>
              <a:custGeom>
                <a:avLst/>
                <a:gdLst>
                  <a:gd name="T0" fmla="*/ 2147483646 w 55"/>
                  <a:gd name="T1" fmla="*/ 0 h 91"/>
                  <a:gd name="T2" fmla="*/ 0 w 55"/>
                  <a:gd name="T3" fmla="*/ 2147483646 h 91"/>
                  <a:gd name="T4" fmla="*/ 2147483646 w 55"/>
                  <a:gd name="T5" fmla="*/ 2147483646 h 91"/>
                  <a:gd name="T6" fmla="*/ 2147483646 w 55"/>
                  <a:gd name="T7" fmla="*/ 2147483646 h 91"/>
                  <a:gd name="T8" fmla="*/ 2147483646 w 55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1"/>
                  <a:gd name="T17" fmla="*/ 55 w 55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1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41" y="91"/>
                    </a:lnTo>
                    <a:lnTo>
                      <a:pt x="55" y="8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2" name="Google Shape;388;p16"/>
              <p:cNvSpPr>
                <a:spLocks noChangeArrowheads="1"/>
              </p:cNvSpPr>
              <p:nvPr/>
            </p:nvSpPr>
            <p:spPr bwMode="auto">
              <a:xfrm rot="-899993">
                <a:off x="9303635" y="5815252"/>
                <a:ext cx="26824" cy="45700"/>
              </a:xfrm>
              <a:custGeom>
                <a:avLst/>
                <a:gdLst>
                  <a:gd name="T0" fmla="*/ 2147483646 w 54"/>
                  <a:gd name="T1" fmla="*/ 0 h 92"/>
                  <a:gd name="T2" fmla="*/ 0 w 54"/>
                  <a:gd name="T3" fmla="*/ 2147483646 h 92"/>
                  <a:gd name="T4" fmla="*/ 2147483646 w 54"/>
                  <a:gd name="T5" fmla="*/ 2147483646 h 92"/>
                  <a:gd name="T6" fmla="*/ 2147483646 w 54"/>
                  <a:gd name="T7" fmla="*/ 2147483646 h 92"/>
                  <a:gd name="T8" fmla="*/ 2147483646 w 54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2"/>
                  <a:gd name="T17" fmla="*/ 54 w 54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2" extrusionOk="0">
                    <a:moveTo>
                      <a:pt x="15" y="0"/>
                    </a:moveTo>
                    <a:lnTo>
                      <a:pt x="0" y="6"/>
                    </a:lnTo>
                    <a:lnTo>
                      <a:pt x="38" y="92"/>
                    </a:lnTo>
                    <a:lnTo>
                      <a:pt x="54" y="8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3" name="Google Shape;389;p16"/>
              <p:cNvSpPr>
                <a:spLocks noChangeArrowheads="1"/>
              </p:cNvSpPr>
              <p:nvPr/>
            </p:nvSpPr>
            <p:spPr bwMode="auto">
              <a:xfrm rot="-899993">
                <a:off x="9315399" y="5804918"/>
                <a:ext cx="26824" cy="46694"/>
              </a:xfrm>
              <a:custGeom>
                <a:avLst/>
                <a:gdLst>
                  <a:gd name="T0" fmla="*/ 2147483646 w 54"/>
                  <a:gd name="T1" fmla="*/ 0 h 93"/>
                  <a:gd name="T2" fmla="*/ 0 w 54"/>
                  <a:gd name="T3" fmla="*/ 2147483646 h 93"/>
                  <a:gd name="T4" fmla="*/ 2147483646 w 54"/>
                  <a:gd name="T5" fmla="*/ 2147483646 h 93"/>
                  <a:gd name="T6" fmla="*/ 2147483646 w 54"/>
                  <a:gd name="T7" fmla="*/ 2147483646 h 93"/>
                  <a:gd name="T8" fmla="*/ 2147483646 w 5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3"/>
                  <a:gd name="T17" fmla="*/ 54 w 5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3" extrusionOk="0">
                    <a:moveTo>
                      <a:pt x="13" y="0"/>
                    </a:moveTo>
                    <a:lnTo>
                      <a:pt x="0" y="8"/>
                    </a:lnTo>
                    <a:lnTo>
                      <a:pt x="38" y="93"/>
                    </a:lnTo>
                    <a:lnTo>
                      <a:pt x="54" y="8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4" name="Google Shape;390;p16"/>
              <p:cNvSpPr>
                <a:spLocks noChangeArrowheads="1"/>
              </p:cNvSpPr>
              <p:nvPr/>
            </p:nvSpPr>
            <p:spPr bwMode="auto">
              <a:xfrm rot="-899997">
                <a:off x="9325354" y="5796940"/>
                <a:ext cx="27817" cy="44707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8"/>
                    </a:lnTo>
                    <a:lnTo>
                      <a:pt x="41" y="91"/>
                    </a:lnTo>
                    <a:lnTo>
                      <a:pt x="54" y="8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5" name="Google Shape;391;p16"/>
              <p:cNvSpPr>
                <a:spLocks noChangeArrowheads="1"/>
              </p:cNvSpPr>
              <p:nvPr/>
            </p:nvSpPr>
            <p:spPr bwMode="auto">
              <a:xfrm rot="-899998">
                <a:off x="9280412" y="5832455"/>
                <a:ext cx="39739" cy="66563"/>
              </a:xfrm>
              <a:custGeom>
                <a:avLst/>
                <a:gdLst>
                  <a:gd name="T0" fmla="*/ 2147483646 w 80"/>
                  <a:gd name="T1" fmla="*/ 0 h 134"/>
                  <a:gd name="T2" fmla="*/ 0 w 80"/>
                  <a:gd name="T3" fmla="*/ 2147483646 h 134"/>
                  <a:gd name="T4" fmla="*/ 2147483646 w 80"/>
                  <a:gd name="T5" fmla="*/ 2147483646 h 134"/>
                  <a:gd name="T6" fmla="*/ 2147483646 w 80"/>
                  <a:gd name="T7" fmla="*/ 2147483646 h 134"/>
                  <a:gd name="T8" fmla="*/ 2147483646 w 80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34"/>
                  <a:gd name="T17" fmla="*/ 80 w 80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34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59" y="134"/>
                    </a:lnTo>
                    <a:lnTo>
                      <a:pt x="80" y="12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6" name="Google Shape;392;p16"/>
              <p:cNvSpPr>
                <a:spLocks noChangeArrowheads="1"/>
              </p:cNvSpPr>
              <p:nvPr/>
            </p:nvSpPr>
            <p:spPr bwMode="auto">
              <a:xfrm rot="-899993">
                <a:off x="9341905" y="5782235"/>
                <a:ext cx="48681" cy="87426"/>
              </a:xfrm>
              <a:custGeom>
                <a:avLst/>
                <a:gdLst>
                  <a:gd name="T0" fmla="*/ 2147483646 w 99"/>
                  <a:gd name="T1" fmla="*/ 0 h 176"/>
                  <a:gd name="T2" fmla="*/ 0 w 99"/>
                  <a:gd name="T3" fmla="*/ 2147483646 h 176"/>
                  <a:gd name="T4" fmla="*/ 2147483646 w 99"/>
                  <a:gd name="T5" fmla="*/ 2147483646 h 176"/>
                  <a:gd name="T6" fmla="*/ 2147483646 w 99"/>
                  <a:gd name="T7" fmla="*/ 2147483646 h 176"/>
                  <a:gd name="T8" fmla="*/ 2147483646 w 99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6"/>
                  <a:gd name="T17" fmla="*/ 99 w 99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6" extrusionOk="0">
                    <a:moveTo>
                      <a:pt x="21" y="0"/>
                    </a:moveTo>
                    <a:lnTo>
                      <a:pt x="0" y="9"/>
                    </a:lnTo>
                    <a:lnTo>
                      <a:pt x="78" y="176"/>
                    </a:lnTo>
                    <a:lnTo>
                      <a:pt x="99" y="16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7" name="Google Shape;393;p16"/>
              <p:cNvSpPr>
                <a:spLocks noChangeArrowheads="1"/>
              </p:cNvSpPr>
              <p:nvPr/>
            </p:nvSpPr>
            <p:spPr bwMode="auto">
              <a:xfrm rot="-899993">
                <a:off x="9350689" y="5775903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39" y="91"/>
                    </a:lnTo>
                    <a:lnTo>
                      <a:pt x="54" y="8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8" name="Google Shape;394;p16"/>
              <p:cNvSpPr>
                <a:spLocks noChangeArrowheads="1"/>
              </p:cNvSpPr>
              <p:nvPr/>
            </p:nvSpPr>
            <p:spPr bwMode="auto">
              <a:xfrm rot="-899995">
                <a:off x="9360661" y="5767059"/>
                <a:ext cx="26824" cy="45700"/>
              </a:xfrm>
              <a:custGeom>
                <a:avLst/>
                <a:gdLst>
                  <a:gd name="T0" fmla="*/ 2147483646 w 55"/>
                  <a:gd name="T1" fmla="*/ 0 h 92"/>
                  <a:gd name="T2" fmla="*/ 0 w 55"/>
                  <a:gd name="T3" fmla="*/ 2147483646 h 92"/>
                  <a:gd name="T4" fmla="*/ 2147483646 w 55"/>
                  <a:gd name="T5" fmla="*/ 2147483646 h 92"/>
                  <a:gd name="T6" fmla="*/ 2147483646 w 55"/>
                  <a:gd name="T7" fmla="*/ 2147483646 h 92"/>
                  <a:gd name="T8" fmla="*/ 2147483646 w 55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2"/>
                  <a:gd name="T17" fmla="*/ 55 w 5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2" extrusionOk="0">
                    <a:moveTo>
                      <a:pt x="16" y="0"/>
                    </a:moveTo>
                    <a:lnTo>
                      <a:pt x="0" y="6"/>
                    </a:lnTo>
                    <a:lnTo>
                      <a:pt x="41" y="92"/>
                    </a:lnTo>
                    <a:lnTo>
                      <a:pt x="55" y="8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69" name="Google Shape;395;p16"/>
              <p:cNvSpPr>
                <a:spLocks noChangeArrowheads="1"/>
              </p:cNvSpPr>
              <p:nvPr/>
            </p:nvSpPr>
            <p:spPr bwMode="auto">
              <a:xfrm rot="-899995">
                <a:off x="9372553" y="5757702"/>
                <a:ext cx="26824" cy="45700"/>
              </a:xfrm>
              <a:custGeom>
                <a:avLst/>
                <a:gdLst>
                  <a:gd name="T0" fmla="*/ 2147483646 w 55"/>
                  <a:gd name="T1" fmla="*/ 0 h 91"/>
                  <a:gd name="T2" fmla="*/ 0 w 55"/>
                  <a:gd name="T3" fmla="*/ 2147483646 h 91"/>
                  <a:gd name="T4" fmla="*/ 2147483646 w 55"/>
                  <a:gd name="T5" fmla="*/ 2147483646 h 91"/>
                  <a:gd name="T6" fmla="*/ 2147483646 w 55"/>
                  <a:gd name="T7" fmla="*/ 2147483646 h 91"/>
                  <a:gd name="T8" fmla="*/ 2147483646 w 55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1"/>
                  <a:gd name="T17" fmla="*/ 55 w 55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1" extrusionOk="0">
                    <a:moveTo>
                      <a:pt x="14" y="0"/>
                    </a:moveTo>
                    <a:lnTo>
                      <a:pt x="0" y="6"/>
                    </a:lnTo>
                    <a:lnTo>
                      <a:pt x="39" y="91"/>
                    </a:lnTo>
                    <a:lnTo>
                      <a:pt x="55" y="8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0" name="Google Shape;396;p16"/>
              <p:cNvSpPr>
                <a:spLocks noChangeArrowheads="1"/>
              </p:cNvSpPr>
              <p:nvPr/>
            </p:nvSpPr>
            <p:spPr bwMode="auto">
              <a:xfrm rot="-899993">
                <a:off x="9382398" y="5748875"/>
                <a:ext cx="26824" cy="44707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8"/>
                    </a:lnTo>
                    <a:lnTo>
                      <a:pt x="40" y="91"/>
                    </a:lnTo>
                    <a:lnTo>
                      <a:pt x="54" y="8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1" name="Google Shape;397;p16"/>
              <p:cNvSpPr>
                <a:spLocks noChangeArrowheads="1"/>
              </p:cNvSpPr>
              <p:nvPr/>
            </p:nvSpPr>
            <p:spPr bwMode="auto">
              <a:xfrm rot="-899993">
                <a:off x="9407715" y="5727710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5" y="0"/>
                    </a:moveTo>
                    <a:lnTo>
                      <a:pt x="0" y="6"/>
                    </a:lnTo>
                    <a:lnTo>
                      <a:pt x="40" y="91"/>
                    </a:lnTo>
                    <a:lnTo>
                      <a:pt x="54" y="8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2" name="Google Shape;398;p16"/>
              <p:cNvSpPr>
                <a:spLocks noChangeArrowheads="1"/>
              </p:cNvSpPr>
              <p:nvPr/>
            </p:nvSpPr>
            <p:spPr bwMode="auto">
              <a:xfrm rot="-899993">
                <a:off x="9419479" y="5717376"/>
                <a:ext cx="26824" cy="46694"/>
              </a:xfrm>
              <a:custGeom>
                <a:avLst/>
                <a:gdLst>
                  <a:gd name="T0" fmla="*/ 2147483646 w 54"/>
                  <a:gd name="T1" fmla="*/ 0 h 94"/>
                  <a:gd name="T2" fmla="*/ 0 w 54"/>
                  <a:gd name="T3" fmla="*/ 2147483646 h 94"/>
                  <a:gd name="T4" fmla="*/ 2147483646 w 54"/>
                  <a:gd name="T5" fmla="*/ 2147483646 h 94"/>
                  <a:gd name="T6" fmla="*/ 2147483646 w 54"/>
                  <a:gd name="T7" fmla="*/ 2147483646 h 94"/>
                  <a:gd name="T8" fmla="*/ 2147483646 w 54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4"/>
                  <a:gd name="T17" fmla="*/ 54 w 54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4" extrusionOk="0">
                    <a:moveTo>
                      <a:pt x="13" y="0"/>
                    </a:moveTo>
                    <a:lnTo>
                      <a:pt x="0" y="8"/>
                    </a:lnTo>
                    <a:lnTo>
                      <a:pt x="39" y="94"/>
                    </a:lnTo>
                    <a:lnTo>
                      <a:pt x="54" y="8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3" name="Google Shape;399;p16"/>
              <p:cNvSpPr>
                <a:spLocks noChangeArrowheads="1"/>
              </p:cNvSpPr>
              <p:nvPr/>
            </p:nvSpPr>
            <p:spPr bwMode="auto">
              <a:xfrm rot="-899993">
                <a:off x="9430282" y="5708292"/>
                <a:ext cx="26824" cy="45700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6" y="0"/>
                    </a:moveTo>
                    <a:lnTo>
                      <a:pt x="0" y="7"/>
                    </a:lnTo>
                    <a:lnTo>
                      <a:pt x="41" y="91"/>
                    </a:lnTo>
                    <a:lnTo>
                      <a:pt x="54" y="8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4" name="Google Shape;400;p16"/>
              <p:cNvSpPr>
                <a:spLocks noChangeArrowheads="1"/>
              </p:cNvSpPr>
              <p:nvPr/>
            </p:nvSpPr>
            <p:spPr bwMode="auto">
              <a:xfrm rot="-899993">
                <a:off x="9441343" y="5700168"/>
                <a:ext cx="26824" cy="44707"/>
              </a:xfrm>
              <a:custGeom>
                <a:avLst/>
                <a:gdLst>
                  <a:gd name="T0" fmla="*/ 2147483646 w 54"/>
                  <a:gd name="T1" fmla="*/ 0 h 91"/>
                  <a:gd name="T2" fmla="*/ 0 w 54"/>
                  <a:gd name="T3" fmla="*/ 2147483646 h 91"/>
                  <a:gd name="T4" fmla="*/ 2147483646 w 54"/>
                  <a:gd name="T5" fmla="*/ 2147483646 h 91"/>
                  <a:gd name="T6" fmla="*/ 2147483646 w 54"/>
                  <a:gd name="T7" fmla="*/ 2147483646 h 91"/>
                  <a:gd name="T8" fmla="*/ 2147483646 w 5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1"/>
                  <a:gd name="T17" fmla="*/ 54 w 54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1" extrusionOk="0">
                    <a:moveTo>
                      <a:pt x="14" y="0"/>
                    </a:moveTo>
                    <a:lnTo>
                      <a:pt x="0" y="6"/>
                    </a:lnTo>
                    <a:lnTo>
                      <a:pt x="39" y="91"/>
                    </a:lnTo>
                    <a:lnTo>
                      <a:pt x="54" y="8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5" name="Google Shape;401;p16"/>
              <p:cNvSpPr>
                <a:spLocks noChangeArrowheads="1"/>
              </p:cNvSpPr>
              <p:nvPr/>
            </p:nvSpPr>
            <p:spPr bwMode="auto">
              <a:xfrm rot="-900000">
                <a:off x="9396384" y="5735555"/>
                <a:ext cx="39739" cy="66563"/>
              </a:xfrm>
              <a:custGeom>
                <a:avLst/>
                <a:gdLst>
                  <a:gd name="T0" fmla="*/ 2147483646 w 79"/>
                  <a:gd name="T1" fmla="*/ 0 h 133"/>
                  <a:gd name="T2" fmla="*/ 0 w 79"/>
                  <a:gd name="T3" fmla="*/ 2147483646 h 133"/>
                  <a:gd name="T4" fmla="*/ 2147483646 w 79"/>
                  <a:gd name="T5" fmla="*/ 2147483646 h 133"/>
                  <a:gd name="T6" fmla="*/ 2147483646 w 79"/>
                  <a:gd name="T7" fmla="*/ 2147483646 h 133"/>
                  <a:gd name="T8" fmla="*/ 2147483646 w 79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33"/>
                  <a:gd name="T17" fmla="*/ 79 w 79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33" extrusionOk="0">
                    <a:moveTo>
                      <a:pt x="21" y="0"/>
                    </a:moveTo>
                    <a:lnTo>
                      <a:pt x="0" y="9"/>
                    </a:lnTo>
                    <a:lnTo>
                      <a:pt x="58" y="133"/>
                    </a:lnTo>
                    <a:lnTo>
                      <a:pt x="79" y="1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6" name="Google Shape;402;p16"/>
              <p:cNvSpPr>
                <a:spLocks noChangeArrowheads="1"/>
              </p:cNvSpPr>
              <p:nvPr/>
            </p:nvSpPr>
            <p:spPr bwMode="auto">
              <a:xfrm rot="-899993">
                <a:off x="9456788" y="5685609"/>
                <a:ext cx="48681" cy="86433"/>
              </a:xfrm>
              <a:custGeom>
                <a:avLst/>
                <a:gdLst>
                  <a:gd name="T0" fmla="*/ 2147483646 w 99"/>
                  <a:gd name="T1" fmla="*/ 0 h 174"/>
                  <a:gd name="T2" fmla="*/ 0 w 99"/>
                  <a:gd name="T3" fmla="*/ 2147483646 h 174"/>
                  <a:gd name="T4" fmla="*/ 2147483646 w 99"/>
                  <a:gd name="T5" fmla="*/ 2147483646 h 174"/>
                  <a:gd name="T6" fmla="*/ 2147483646 w 99"/>
                  <a:gd name="T7" fmla="*/ 2147483646 h 174"/>
                  <a:gd name="T8" fmla="*/ 2147483646 w 99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4"/>
                  <a:gd name="T17" fmla="*/ 99 w 9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4" extrusionOk="0">
                    <a:moveTo>
                      <a:pt x="22" y="0"/>
                    </a:moveTo>
                    <a:lnTo>
                      <a:pt x="0" y="9"/>
                    </a:lnTo>
                    <a:lnTo>
                      <a:pt x="78" y="174"/>
                    </a:lnTo>
                    <a:lnTo>
                      <a:pt x="99" y="16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77" name="Google Shape;403;p16"/>
              <p:cNvSpPr>
                <a:spLocks noChangeArrowheads="1"/>
              </p:cNvSpPr>
              <p:nvPr/>
            </p:nvSpPr>
            <p:spPr bwMode="auto">
              <a:xfrm rot="-900005">
                <a:off x="8993526" y="6074984"/>
                <a:ext cx="49674" cy="87426"/>
              </a:xfrm>
              <a:custGeom>
                <a:avLst/>
                <a:gdLst>
                  <a:gd name="T0" fmla="*/ 2147483646 w 98"/>
                  <a:gd name="T1" fmla="*/ 0 h 176"/>
                  <a:gd name="T2" fmla="*/ 0 w 98"/>
                  <a:gd name="T3" fmla="*/ 2147483646 h 176"/>
                  <a:gd name="T4" fmla="*/ 2147483646 w 98"/>
                  <a:gd name="T5" fmla="*/ 2147483646 h 176"/>
                  <a:gd name="T6" fmla="*/ 2147483646 w 98"/>
                  <a:gd name="T7" fmla="*/ 2147483646 h 176"/>
                  <a:gd name="T8" fmla="*/ 2147483646 w 98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6"/>
                  <a:gd name="T17" fmla="*/ 98 w 98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6" extrusionOk="0">
                    <a:moveTo>
                      <a:pt x="21" y="0"/>
                    </a:moveTo>
                    <a:lnTo>
                      <a:pt x="0" y="10"/>
                    </a:lnTo>
                    <a:lnTo>
                      <a:pt x="77" y="176"/>
                    </a:lnTo>
                    <a:lnTo>
                      <a:pt x="98" y="16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</p:grpSp>
      </p:grpSp>
      <p:grpSp>
        <p:nvGrpSpPr>
          <p:cNvPr id="92" name="Google Shape;404;p16"/>
          <p:cNvGrpSpPr>
            <a:grpSpLocks/>
          </p:cNvGrpSpPr>
          <p:nvPr/>
        </p:nvGrpSpPr>
        <p:grpSpPr bwMode="auto">
          <a:xfrm>
            <a:off x="4907349" y="1828457"/>
            <a:ext cx="444500" cy="510117"/>
            <a:chOff x="1219200" y="5618163"/>
            <a:chExt cx="960437" cy="1103312"/>
          </a:xfrm>
        </p:grpSpPr>
        <p:sp>
          <p:nvSpPr>
            <p:cNvPr id="93" name="Google Shape;405;p16"/>
            <p:cNvSpPr>
              <a:spLocks noChangeArrowheads="1"/>
            </p:cNvSpPr>
            <p:nvPr/>
          </p:nvSpPr>
          <p:spPr bwMode="auto">
            <a:xfrm>
              <a:off x="1571625" y="6134100"/>
              <a:ext cx="131762" cy="363538"/>
            </a:xfrm>
            <a:custGeom>
              <a:avLst/>
              <a:gdLst>
                <a:gd name="T0" fmla="*/ 2147483646 w 83"/>
                <a:gd name="T1" fmla="*/ 0 h 229"/>
                <a:gd name="T2" fmla="*/ 2147483646 w 83"/>
                <a:gd name="T3" fmla="*/ 0 h 229"/>
                <a:gd name="T4" fmla="*/ 2147483646 w 83"/>
                <a:gd name="T5" fmla="*/ 2147483646 h 229"/>
                <a:gd name="T6" fmla="*/ 2147483646 w 83"/>
                <a:gd name="T7" fmla="*/ 2147483646 h 229"/>
                <a:gd name="T8" fmla="*/ 2147483646 w 83"/>
                <a:gd name="T9" fmla="*/ 2147483646 h 229"/>
                <a:gd name="T10" fmla="*/ 2147483646 w 83"/>
                <a:gd name="T11" fmla="*/ 2147483646 h 229"/>
                <a:gd name="T12" fmla="*/ 2147483646 w 83"/>
                <a:gd name="T13" fmla="*/ 2147483646 h 229"/>
                <a:gd name="T14" fmla="*/ 2147483646 w 83"/>
                <a:gd name="T15" fmla="*/ 2147483646 h 229"/>
                <a:gd name="T16" fmla="*/ 2147483646 w 83"/>
                <a:gd name="T17" fmla="*/ 2147483646 h 229"/>
                <a:gd name="T18" fmla="*/ 2147483646 w 83"/>
                <a:gd name="T19" fmla="*/ 2147483646 h 229"/>
                <a:gd name="T20" fmla="*/ 2147483646 w 83"/>
                <a:gd name="T21" fmla="*/ 2147483646 h 229"/>
                <a:gd name="T22" fmla="*/ 2147483646 w 83"/>
                <a:gd name="T23" fmla="*/ 2147483646 h 229"/>
                <a:gd name="T24" fmla="*/ 2147483646 w 83"/>
                <a:gd name="T25" fmla="*/ 2147483646 h 229"/>
                <a:gd name="T26" fmla="*/ 2147483646 w 83"/>
                <a:gd name="T27" fmla="*/ 2147483646 h 229"/>
                <a:gd name="T28" fmla="*/ 2147483646 w 83"/>
                <a:gd name="T29" fmla="*/ 2147483646 h 229"/>
                <a:gd name="T30" fmla="*/ 2147483646 w 83"/>
                <a:gd name="T31" fmla="*/ 2147483646 h 229"/>
                <a:gd name="T32" fmla="*/ 2147483646 w 83"/>
                <a:gd name="T33" fmla="*/ 2147483646 h 229"/>
                <a:gd name="T34" fmla="*/ 2147483646 w 83"/>
                <a:gd name="T35" fmla="*/ 2147483646 h 229"/>
                <a:gd name="T36" fmla="*/ 2147483646 w 83"/>
                <a:gd name="T37" fmla="*/ 2147483646 h 229"/>
                <a:gd name="T38" fmla="*/ 2147483646 w 83"/>
                <a:gd name="T39" fmla="*/ 2147483646 h 229"/>
                <a:gd name="T40" fmla="*/ 2147483646 w 83"/>
                <a:gd name="T41" fmla="*/ 2147483646 h 229"/>
                <a:gd name="T42" fmla="*/ 2147483646 w 83"/>
                <a:gd name="T43" fmla="*/ 2147483646 h 229"/>
                <a:gd name="T44" fmla="*/ 2147483646 w 83"/>
                <a:gd name="T45" fmla="*/ 2147483646 h 229"/>
                <a:gd name="T46" fmla="*/ 2147483646 w 83"/>
                <a:gd name="T47" fmla="*/ 2147483646 h 229"/>
                <a:gd name="T48" fmla="*/ 2147483646 w 83"/>
                <a:gd name="T49" fmla="*/ 2147483646 h 229"/>
                <a:gd name="T50" fmla="*/ 2147483646 w 83"/>
                <a:gd name="T51" fmla="*/ 2147483646 h 229"/>
                <a:gd name="T52" fmla="*/ 2147483646 w 83"/>
                <a:gd name="T53" fmla="*/ 2147483646 h 229"/>
                <a:gd name="T54" fmla="*/ 2147483646 w 83"/>
                <a:gd name="T55" fmla="*/ 2147483646 h 229"/>
                <a:gd name="T56" fmla="*/ 2147483646 w 83"/>
                <a:gd name="T57" fmla="*/ 2147483646 h 229"/>
                <a:gd name="T58" fmla="*/ 2147483646 w 83"/>
                <a:gd name="T59" fmla="*/ 2147483646 h 229"/>
                <a:gd name="T60" fmla="*/ 0 w 83"/>
                <a:gd name="T61" fmla="*/ 2147483646 h 229"/>
                <a:gd name="T62" fmla="*/ 2147483646 w 83"/>
                <a:gd name="T63" fmla="*/ 2147483646 h 229"/>
                <a:gd name="T64" fmla="*/ 2147483646 w 83"/>
                <a:gd name="T65" fmla="*/ 2147483646 h 229"/>
                <a:gd name="T66" fmla="*/ 2147483646 w 83"/>
                <a:gd name="T67" fmla="*/ 2147483646 h 229"/>
                <a:gd name="T68" fmla="*/ 2147483646 w 83"/>
                <a:gd name="T69" fmla="*/ 0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229"/>
                <a:gd name="T107" fmla="*/ 83 w 83"/>
                <a:gd name="T108" fmla="*/ 229 h 2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229" extrusionOk="0">
                  <a:moveTo>
                    <a:pt x="41" y="0"/>
                  </a:moveTo>
                  <a:lnTo>
                    <a:pt x="48" y="0"/>
                  </a:lnTo>
                  <a:lnTo>
                    <a:pt x="50" y="4"/>
                  </a:lnTo>
                  <a:lnTo>
                    <a:pt x="54" y="13"/>
                  </a:lnTo>
                  <a:lnTo>
                    <a:pt x="61" y="26"/>
                  </a:lnTo>
                  <a:lnTo>
                    <a:pt x="67" y="44"/>
                  </a:lnTo>
                  <a:lnTo>
                    <a:pt x="74" y="64"/>
                  </a:lnTo>
                  <a:lnTo>
                    <a:pt x="79" y="86"/>
                  </a:lnTo>
                  <a:lnTo>
                    <a:pt x="82" y="109"/>
                  </a:lnTo>
                  <a:lnTo>
                    <a:pt x="83" y="134"/>
                  </a:lnTo>
                  <a:lnTo>
                    <a:pt x="79" y="159"/>
                  </a:lnTo>
                  <a:lnTo>
                    <a:pt x="73" y="184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3" y="167"/>
                  </a:lnTo>
                  <a:lnTo>
                    <a:pt x="57" y="156"/>
                  </a:lnTo>
                  <a:lnTo>
                    <a:pt x="45" y="145"/>
                  </a:lnTo>
                  <a:lnTo>
                    <a:pt x="40" y="154"/>
                  </a:lnTo>
                  <a:lnTo>
                    <a:pt x="35" y="167"/>
                  </a:lnTo>
                  <a:lnTo>
                    <a:pt x="31" y="184"/>
                  </a:lnTo>
                  <a:lnTo>
                    <a:pt x="31" y="203"/>
                  </a:lnTo>
                  <a:lnTo>
                    <a:pt x="35" y="227"/>
                  </a:lnTo>
                  <a:lnTo>
                    <a:pt x="28" y="229"/>
                  </a:lnTo>
                  <a:lnTo>
                    <a:pt x="27" y="227"/>
                  </a:lnTo>
                  <a:lnTo>
                    <a:pt x="23" y="219"/>
                  </a:lnTo>
                  <a:lnTo>
                    <a:pt x="16" y="206"/>
                  </a:lnTo>
                  <a:lnTo>
                    <a:pt x="10" y="189"/>
                  </a:lnTo>
                  <a:lnTo>
                    <a:pt x="5" y="169"/>
                  </a:lnTo>
                  <a:lnTo>
                    <a:pt x="1" y="146"/>
                  </a:lnTo>
                  <a:lnTo>
                    <a:pt x="0" y="120"/>
                  </a:lnTo>
                  <a:lnTo>
                    <a:pt x="2" y="91"/>
                  </a:lnTo>
                  <a:lnTo>
                    <a:pt x="9" y="61"/>
                  </a:lnTo>
                  <a:lnTo>
                    <a:pt x="22" y="3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4" name="Google Shape;406;p16"/>
            <p:cNvSpPr>
              <a:spLocks noChangeArrowheads="1"/>
            </p:cNvSpPr>
            <p:nvPr/>
          </p:nvSpPr>
          <p:spPr bwMode="auto">
            <a:xfrm>
              <a:off x="1681163" y="5935663"/>
              <a:ext cx="131762" cy="365125"/>
            </a:xfrm>
            <a:custGeom>
              <a:avLst/>
              <a:gdLst>
                <a:gd name="T0" fmla="*/ 2147483646 w 83"/>
                <a:gd name="T1" fmla="*/ 0 h 230"/>
                <a:gd name="T2" fmla="*/ 2147483646 w 83"/>
                <a:gd name="T3" fmla="*/ 2147483646 h 230"/>
                <a:gd name="T4" fmla="*/ 2147483646 w 83"/>
                <a:gd name="T5" fmla="*/ 2147483646 h 230"/>
                <a:gd name="T6" fmla="*/ 2147483646 w 83"/>
                <a:gd name="T7" fmla="*/ 2147483646 h 230"/>
                <a:gd name="T8" fmla="*/ 2147483646 w 83"/>
                <a:gd name="T9" fmla="*/ 2147483646 h 230"/>
                <a:gd name="T10" fmla="*/ 2147483646 w 83"/>
                <a:gd name="T11" fmla="*/ 2147483646 h 230"/>
                <a:gd name="T12" fmla="*/ 2147483646 w 83"/>
                <a:gd name="T13" fmla="*/ 2147483646 h 230"/>
                <a:gd name="T14" fmla="*/ 2147483646 w 83"/>
                <a:gd name="T15" fmla="*/ 2147483646 h 230"/>
                <a:gd name="T16" fmla="*/ 2147483646 w 83"/>
                <a:gd name="T17" fmla="*/ 2147483646 h 230"/>
                <a:gd name="T18" fmla="*/ 2147483646 w 83"/>
                <a:gd name="T19" fmla="*/ 2147483646 h 230"/>
                <a:gd name="T20" fmla="*/ 2147483646 w 83"/>
                <a:gd name="T21" fmla="*/ 2147483646 h 230"/>
                <a:gd name="T22" fmla="*/ 2147483646 w 83"/>
                <a:gd name="T23" fmla="*/ 2147483646 h 230"/>
                <a:gd name="T24" fmla="*/ 2147483646 w 83"/>
                <a:gd name="T25" fmla="*/ 2147483646 h 230"/>
                <a:gd name="T26" fmla="*/ 2147483646 w 83"/>
                <a:gd name="T27" fmla="*/ 2147483646 h 230"/>
                <a:gd name="T28" fmla="*/ 2147483646 w 83"/>
                <a:gd name="T29" fmla="*/ 2147483646 h 230"/>
                <a:gd name="T30" fmla="*/ 2147483646 w 83"/>
                <a:gd name="T31" fmla="*/ 2147483646 h 230"/>
                <a:gd name="T32" fmla="*/ 2147483646 w 83"/>
                <a:gd name="T33" fmla="*/ 2147483646 h 230"/>
                <a:gd name="T34" fmla="*/ 2147483646 w 83"/>
                <a:gd name="T35" fmla="*/ 2147483646 h 230"/>
                <a:gd name="T36" fmla="*/ 2147483646 w 83"/>
                <a:gd name="T37" fmla="*/ 2147483646 h 230"/>
                <a:gd name="T38" fmla="*/ 2147483646 w 83"/>
                <a:gd name="T39" fmla="*/ 2147483646 h 230"/>
                <a:gd name="T40" fmla="*/ 2147483646 w 83"/>
                <a:gd name="T41" fmla="*/ 2147483646 h 230"/>
                <a:gd name="T42" fmla="*/ 2147483646 w 83"/>
                <a:gd name="T43" fmla="*/ 2147483646 h 230"/>
                <a:gd name="T44" fmla="*/ 2147483646 w 83"/>
                <a:gd name="T45" fmla="*/ 2147483646 h 230"/>
                <a:gd name="T46" fmla="*/ 2147483646 w 83"/>
                <a:gd name="T47" fmla="*/ 2147483646 h 230"/>
                <a:gd name="T48" fmla="*/ 2147483646 w 83"/>
                <a:gd name="T49" fmla="*/ 2147483646 h 230"/>
                <a:gd name="T50" fmla="*/ 2147483646 w 83"/>
                <a:gd name="T51" fmla="*/ 2147483646 h 230"/>
                <a:gd name="T52" fmla="*/ 2147483646 w 83"/>
                <a:gd name="T53" fmla="*/ 2147483646 h 230"/>
                <a:gd name="T54" fmla="*/ 2147483646 w 83"/>
                <a:gd name="T55" fmla="*/ 2147483646 h 230"/>
                <a:gd name="T56" fmla="*/ 2147483646 w 83"/>
                <a:gd name="T57" fmla="*/ 2147483646 h 230"/>
                <a:gd name="T58" fmla="*/ 2147483646 w 83"/>
                <a:gd name="T59" fmla="*/ 2147483646 h 230"/>
                <a:gd name="T60" fmla="*/ 0 w 83"/>
                <a:gd name="T61" fmla="*/ 2147483646 h 230"/>
                <a:gd name="T62" fmla="*/ 2147483646 w 83"/>
                <a:gd name="T63" fmla="*/ 2147483646 h 230"/>
                <a:gd name="T64" fmla="*/ 2147483646 w 83"/>
                <a:gd name="T65" fmla="*/ 2147483646 h 230"/>
                <a:gd name="T66" fmla="*/ 2147483646 w 83"/>
                <a:gd name="T67" fmla="*/ 2147483646 h 230"/>
                <a:gd name="T68" fmla="*/ 2147483646 w 83"/>
                <a:gd name="T69" fmla="*/ 0 h 2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230"/>
                <a:gd name="T107" fmla="*/ 83 w 83"/>
                <a:gd name="T108" fmla="*/ 230 h 2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230" extrusionOk="0">
                  <a:moveTo>
                    <a:pt x="41" y="0"/>
                  </a:moveTo>
                  <a:lnTo>
                    <a:pt x="48" y="1"/>
                  </a:lnTo>
                  <a:lnTo>
                    <a:pt x="50" y="5"/>
                  </a:lnTo>
                  <a:lnTo>
                    <a:pt x="54" y="14"/>
                  </a:lnTo>
                  <a:lnTo>
                    <a:pt x="61" y="27"/>
                  </a:lnTo>
                  <a:lnTo>
                    <a:pt x="67" y="44"/>
                  </a:lnTo>
                  <a:lnTo>
                    <a:pt x="74" y="65"/>
                  </a:lnTo>
                  <a:lnTo>
                    <a:pt x="79" y="87"/>
                  </a:lnTo>
                  <a:lnTo>
                    <a:pt x="82" y="111"/>
                  </a:lnTo>
                  <a:lnTo>
                    <a:pt x="83" y="135"/>
                  </a:lnTo>
                  <a:lnTo>
                    <a:pt x="80" y="160"/>
                  </a:lnTo>
                  <a:lnTo>
                    <a:pt x="73" y="184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6" y="174"/>
                  </a:lnTo>
                  <a:lnTo>
                    <a:pt x="63" y="167"/>
                  </a:lnTo>
                  <a:lnTo>
                    <a:pt x="57" y="157"/>
                  </a:lnTo>
                  <a:lnTo>
                    <a:pt x="45" y="146"/>
                  </a:lnTo>
                  <a:lnTo>
                    <a:pt x="40" y="154"/>
                  </a:lnTo>
                  <a:lnTo>
                    <a:pt x="35" y="167"/>
                  </a:lnTo>
                  <a:lnTo>
                    <a:pt x="31" y="184"/>
                  </a:lnTo>
                  <a:lnTo>
                    <a:pt x="31" y="204"/>
                  </a:lnTo>
                  <a:lnTo>
                    <a:pt x="35" y="228"/>
                  </a:lnTo>
                  <a:lnTo>
                    <a:pt x="28" y="230"/>
                  </a:lnTo>
                  <a:lnTo>
                    <a:pt x="27" y="227"/>
                  </a:lnTo>
                  <a:lnTo>
                    <a:pt x="23" y="219"/>
                  </a:lnTo>
                  <a:lnTo>
                    <a:pt x="17" y="207"/>
                  </a:lnTo>
                  <a:lnTo>
                    <a:pt x="10" y="190"/>
                  </a:lnTo>
                  <a:lnTo>
                    <a:pt x="5" y="169"/>
                  </a:lnTo>
                  <a:lnTo>
                    <a:pt x="1" y="146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9" y="62"/>
                  </a:lnTo>
                  <a:lnTo>
                    <a:pt x="22" y="3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5" name="Google Shape;407;p16"/>
            <p:cNvSpPr>
              <a:spLocks noChangeArrowheads="1"/>
            </p:cNvSpPr>
            <p:nvPr/>
          </p:nvSpPr>
          <p:spPr bwMode="auto">
            <a:xfrm>
              <a:off x="1817688" y="5761038"/>
              <a:ext cx="130175" cy="303213"/>
            </a:xfrm>
            <a:custGeom>
              <a:avLst/>
              <a:gdLst>
                <a:gd name="T0" fmla="*/ 2147483646 w 82"/>
                <a:gd name="T1" fmla="*/ 0 h 191"/>
                <a:gd name="T2" fmla="*/ 2147483646 w 82"/>
                <a:gd name="T3" fmla="*/ 2147483646 h 191"/>
                <a:gd name="T4" fmla="*/ 2147483646 w 82"/>
                <a:gd name="T5" fmla="*/ 2147483646 h 191"/>
                <a:gd name="T6" fmla="*/ 2147483646 w 82"/>
                <a:gd name="T7" fmla="*/ 2147483646 h 191"/>
                <a:gd name="T8" fmla="*/ 2147483646 w 82"/>
                <a:gd name="T9" fmla="*/ 2147483646 h 191"/>
                <a:gd name="T10" fmla="*/ 2147483646 w 82"/>
                <a:gd name="T11" fmla="*/ 2147483646 h 191"/>
                <a:gd name="T12" fmla="*/ 2147483646 w 82"/>
                <a:gd name="T13" fmla="*/ 2147483646 h 191"/>
                <a:gd name="T14" fmla="*/ 2147483646 w 82"/>
                <a:gd name="T15" fmla="*/ 2147483646 h 191"/>
                <a:gd name="T16" fmla="*/ 2147483646 w 82"/>
                <a:gd name="T17" fmla="*/ 2147483646 h 191"/>
                <a:gd name="T18" fmla="*/ 2147483646 w 82"/>
                <a:gd name="T19" fmla="*/ 2147483646 h 191"/>
                <a:gd name="T20" fmla="*/ 2147483646 w 82"/>
                <a:gd name="T21" fmla="*/ 2147483646 h 191"/>
                <a:gd name="T22" fmla="*/ 2147483646 w 82"/>
                <a:gd name="T23" fmla="*/ 2147483646 h 191"/>
                <a:gd name="T24" fmla="*/ 2147483646 w 82"/>
                <a:gd name="T25" fmla="*/ 2147483646 h 191"/>
                <a:gd name="T26" fmla="*/ 2147483646 w 82"/>
                <a:gd name="T27" fmla="*/ 2147483646 h 191"/>
                <a:gd name="T28" fmla="*/ 2147483646 w 82"/>
                <a:gd name="T29" fmla="*/ 2147483646 h 191"/>
                <a:gd name="T30" fmla="*/ 2147483646 w 82"/>
                <a:gd name="T31" fmla="*/ 2147483646 h 191"/>
                <a:gd name="T32" fmla="*/ 2147483646 w 82"/>
                <a:gd name="T33" fmla="*/ 2147483646 h 191"/>
                <a:gd name="T34" fmla="*/ 2147483646 w 82"/>
                <a:gd name="T35" fmla="*/ 2147483646 h 191"/>
                <a:gd name="T36" fmla="*/ 2147483646 w 82"/>
                <a:gd name="T37" fmla="*/ 2147483646 h 191"/>
                <a:gd name="T38" fmla="*/ 2147483646 w 82"/>
                <a:gd name="T39" fmla="*/ 2147483646 h 191"/>
                <a:gd name="T40" fmla="*/ 2147483646 w 82"/>
                <a:gd name="T41" fmla="*/ 2147483646 h 191"/>
                <a:gd name="T42" fmla="*/ 2147483646 w 82"/>
                <a:gd name="T43" fmla="*/ 2147483646 h 191"/>
                <a:gd name="T44" fmla="*/ 2147483646 w 82"/>
                <a:gd name="T45" fmla="*/ 2147483646 h 191"/>
                <a:gd name="T46" fmla="*/ 2147483646 w 82"/>
                <a:gd name="T47" fmla="*/ 2147483646 h 191"/>
                <a:gd name="T48" fmla="*/ 2147483646 w 82"/>
                <a:gd name="T49" fmla="*/ 2147483646 h 191"/>
                <a:gd name="T50" fmla="*/ 2147483646 w 82"/>
                <a:gd name="T51" fmla="*/ 2147483646 h 191"/>
                <a:gd name="T52" fmla="*/ 0 w 82"/>
                <a:gd name="T53" fmla="*/ 2147483646 h 191"/>
                <a:gd name="T54" fmla="*/ 0 w 82"/>
                <a:gd name="T55" fmla="*/ 2147483646 h 191"/>
                <a:gd name="T56" fmla="*/ 2147483646 w 82"/>
                <a:gd name="T57" fmla="*/ 2147483646 h 191"/>
                <a:gd name="T58" fmla="*/ 2147483646 w 82"/>
                <a:gd name="T59" fmla="*/ 2147483646 h 191"/>
                <a:gd name="T60" fmla="*/ 2147483646 w 82"/>
                <a:gd name="T61" fmla="*/ 2147483646 h 191"/>
                <a:gd name="T62" fmla="*/ 2147483646 w 82"/>
                <a:gd name="T63" fmla="*/ 2147483646 h 191"/>
                <a:gd name="T64" fmla="*/ 2147483646 w 82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191"/>
                <a:gd name="T101" fmla="*/ 82 w 82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191" extrusionOk="0">
                  <a:moveTo>
                    <a:pt x="69" y="0"/>
                  </a:moveTo>
                  <a:lnTo>
                    <a:pt x="75" y="2"/>
                  </a:lnTo>
                  <a:lnTo>
                    <a:pt x="75" y="7"/>
                  </a:lnTo>
                  <a:lnTo>
                    <a:pt x="78" y="17"/>
                  </a:lnTo>
                  <a:lnTo>
                    <a:pt x="80" y="33"/>
                  </a:lnTo>
                  <a:lnTo>
                    <a:pt x="82" y="51"/>
                  </a:lnTo>
                  <a:lnTo>
                    <a:pt x="82" y="72"/>
                  </a:lnTo>
                  <a:lnTo>
                    <a:pt x="80" y="95"/>
                  </a:lnTo>
                  <a:lnTo>
                    <a:pt x="75" y="119"/>
                  </a:lnTo>
                  <a:lnTo>
                    <a:pt x="66" y="141"/>
                  </a:lnTo>
                  <a:lnTo>
                    <a:pt x="53" y="162"/>
                  </a:lnTo>
                  <a:lnTo>
                    <a:pt x="48" y="158"/>
                  </a:lnTo>
                  <a:lnTo>
                    <a:pt x="49" y="157"/>
                  </a:lnTo>
                  <a:lnTo>
                    <a:pt x="49" y="153"/>
                  </a:lnTo>
                  <a:lnTo>
                    <a:pt x="49" y="145"/>
                  </a:lnTo>
                  <a:lnTo>
                    <a:pt x="46" y="136"/>
                  </a:lnTo>
                  <a:lnTo>
                    <a:pt x="39" y="124"/>
                  </a:lnTo>
                  <a:lnTo>
                    <a:pt x="33" y="131"/>
                  </a:lnTo>
                  <a:lnTo>
                    <a:pt x="26" y="140"/>
                  </a:lnTo>
                  <a:lnTo>
                    <a:pt x="19" y="153"/>
                  </a:lnTo>
                  <a:lnTo>
                    <a:pt x="14" y="170"/>
                  </a:lnTo>
                  <a:lnTo>
                    <a:pt x="13" y="189"/>
                  </a:lnTo>
                  <a:lnTo>
                    <a:pt x="6" y="191"/>
                  </a:lnTo>
                  <a:lnTo>
                    <a:pt x="5" y="187"/>
                  </a:lnTo>
                  <a:lnTo>
                    <a:pt x="2" y="178"/>
                  </a:lnTo>
                  <a:lnTo>
                    <a:pt x="1" y="163"/>
                  </a:lnTo>
                  <a:lnTo>
                    <a:pt x="0" y="146"/>
                  </a:lnTo>
                  <a:lnTo>
                    <a:pt x="0" y="124"/>
                  </a:lnTo>
                  <a:lnTo>
                    <a:pt x="3" y="101"/>
                  </a:lnTo>
                  <a:lnTo>
                    <a:pt x="11" y="76"/>
                  </a:lnTo>
                  <a:lnTo>
                    <a:pt x="24" y="50"/>
                  </a:lnTo>
                  <a:lnTo>
                    <a:pt x="43" y="2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6" name="Google Shape;408;p16"/>
            <p:cNvSpPr>
              <a:spLocks noChangeArrowheads="1"/>
            </p:cNvSpPr>
            <p:nvPr/>
          </p:nvSpPr>
          <p:spPr bwMode="auto">
            <a:xfrm>
              <a:off x="1989138" y="5726113"/>
              <a:ext cx="166687" cy="231775"/>
            </a:xfrm>
            <a:custGeom>
              <a:avLst/>
              <a:gdLst>
                <a:gd name="T0" fmla="*/ 2147483646 w 105"/>
                <a:gd name="T1" fmla="*/ 0 h 146"/>
                <a:gd name="T2" fmla="*/ 2147483646 w 105"/>
                <a:gd name="T3" fmla="*/ 2147483646 h 146"/>
                <a:gd name="T4" fmla="*/ 2147483646 w 105"/>
                <a:gd name="T5" fmla="*/ 2147483646 h 146"/>
                <a:gd name="T6" fmla="*/ 2147483646 w 105"/>
                <a:gd name="T7" fmla="*/ 2147483646 h 146"/>
                <a:gd name="T8" fmla="*/ 2147483646 w 105"/>
                <a:gd name="T9" fmla="*/ 2147483646 h 146"/>
                <a:gd name="T10" fmla="*/ 2147483646 w 105"/>
                <a:gd name="T11" fmla="*/ 2147483646 h 146"/>
                <a:gd name="T12" fmla="*/ 2147483646 w 105"/>
                <a:gd name="T13" fmla="*/ 2147483646 h 146"/>
                <a:gd name="T14" fmla="*/ 2147483646 w 105"/>
                <a:gd name="T15" fmla="*/ 2147483646 h 146"/>
                <a:gd name="T16" fmla="*/ 2147483646 w 105"/>
                <a:gd name="T17" fmla="*/ 2147483646 h 146"/>
                <a:gd name="T18" fmla="*/ 2147483646 w 105"/>
                <a:gd name="T19" fmla="*/ 2147483646 h 146"/>
                <a:gd name="T20" fmla="*/ 2147483646 w 105"/>
                <a:gd name="T21" fmla="*/ 2147483646 h 146"/>
                <a:gd name="T22" fmla="*/ 2147483646 w 105"/>
                <a:gd name="T23" fmla="*/ 2147483646 h 146"/>
                <a:gd name="T24" fmla="*/ 2147483646 w 105"/>
                <a:gd name="T25" fmla="*/ 2147483646 h 146"/>
                <a:gd name="T26" fmla="*/ 2147483646 w 105"/>
                <a:gd name="T27" fmla="*/ 2147483646 h 146"/>
                <a:gd name="T28" fmla="*/ 2147483646 w 105"/>
                <a:gd name="T29" fmla="*/ 2147483646 h 146"/>
                <a:gd name="T30" fmla="*/ 2147483646 w 105"/>
                <a:gd name="T31" fmla="*/ 2147483646 h 146"/>
                <a:gd name="T32" fmla="*/ 2147483646 w 105"/>
                <a:gd name="T33" fmla="*/ 2147483646 h 146"/>
                <a:gd name="T34" fmla="*/ 2147483646 w 105"/>
                <a:gd name="T35" fmla="*/ 2147483646 h 146"/>
                <a:gd name="T36" fmla="*/ 2147483646 w 105"/>
                <a:gd name="T37" fmla="*/ 2147483646 h 146"/>
                <a:gd name="T38" fmla="*/ 2147483646 w 105"/>
                <a:gd name="T39" fmla="*/ 2147483646 h 146"/>
                <a:gd name="T40" fmla="*/ 2147483646 w 105"/>
                <a:gd name="T41" fmla="*/ 2147483646 h 146"/>
                <a:gd name="T42" fmla="*/ 0 w 105"/>
                <a:gd name="T43" fmla="*/ 2147483646 h 146"/>
                <a:gd name="T44" fmla="*/ 0 w 105"/>
                <a:gd name="T45" fmla="*/ 2147483646 h 146"/>
                <a:gd name="T46" fmla="*/ 0 w 105"/>
                <a:gd name="T47" fmla="*/ 2147483646 h 146"/>
                <a:gd name="T48" fmla="*/ 2147483646 w 105"/>
                <a:gd name="T49" fmla="*/ 2147483646 h 146"/>
                <a:gd name="T50" fmla="*/ 2147483646 w 105"/>
                <a:gd name="T51" fmla="*/ 2147483646 h 146"/>
                <a:gd name="T52" fmla="*/ 2147483646 w 105"/>
                <a:gd name="T53" fmla="*/ 2147483646 h 146"/>
                <a:gd name="T54" fmla="*/ 2147483646 w 105"/>
                <a:gd name="T55" fmla="*/ 2147483646 h 146"/>
                <a:gd name="T56" fmla="*/ 2147483646 w 105"/>
                <a:gd name="T57" fmla="*/ 2147483646 h 146"/>
                <a:gd name="T58" fmla="*/ 2147483646 w 105"/>
                <a:gd name="T59" fmla="*/ 2147483646 h 146"/>
                <a:gd name="T60" fmla="*/ 2147483646 w 105"/>
                <a:gd name="T61" fmla="*/ 2147483646 h 146"/>
                <a:gd name="T62" fmla="*/ 2147483646 w 105"/>
                <a:gd name="T63" fmla="*/ 0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146"/>
                <a:gd name="T98" fmla="*/ 105 w 105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146" extrusionOk="0">
                  <a:moveTo>
                    <a:pt x="100" y="0"/>
                  </a:moveTo>
                  <a:lnTo>
                    <a:pt x="105" y="4"/>
                  </a:lnTo>
                  <a:lnTo>
                    <a:pt x="105" y="9"/>
                  </a:lnTo>
                  <a:lnTo>
                    <a:pt x="104" y="20"/>
                  </a:lnTo>
                  <a:lnTo>
                    <a:pt x="101" y="37"/>
                  </a:lnTo>
                  <a:lnTo>
                    <a:pt x="96" y="56"/>
                  </a:lnTo>
                  <a:lnTo>
                    <a:pt x="90" y="77"/>
                  </a:lnTo>
                  <a:lnTo>
                    <a:pt x="79" y="98"/>
                  </a:lnTo>
                  <a:lnTo>
                    <a:pt x="65" y="117"/>
                  </a:lnTo>
                  <a:lnTo>
                    <a:pt x="47" y="133"/>
                  </a:lnTo>
                  <a:lnTo>
                    <a:pt x="43" y="128"/>
                  </a:lnTo>
                  <a:lnTo>
                    <a:pt x="44" y="127"/>
                  </a:lnTo>
                  <a:lnTo>
                    <a:pt x="45" y="124"/>
                  </a:lnTo>
                  <a:lnTo>
                    <a:pt x="47" y="117"/>
                  </a:lnTo>
                  <a:lnTo>
                    <a:pt x="47" y="110"/>
                  </a:lnTo>
                  <a:lnTo>
                    <a:pt x="44" y="98"/>
                  </a:lnTo>
                  <a:lnTo>
                    <a:pt x="37" y="102"/>
                  </a:lnTo>
                  <a:lnTo>
                    <a:pt x="30" y="108"/>
                  </a:lnTo>
                  <a:lnTo>
                    <a:pt x="21" y="117"/>
                  </a:lnTo>
                  <a:lnTo>
                    <a:pt x="13" y="130"/>
                  </a:lnTo>
                  <a:lnTo>
                    <a:pt x="6" y="146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1" y="121"/>
                  </a:lnTo>
                  <a:lnTo>
                    <a:pt x="5" y="106"/>
                  </a:lnTo>
                  <a:lnTo>
                    <a:pt x="11" y="87"/>
                  </a:lnTo>
                  <a:lnTo>
                    <a:pt x="21" y="69"/>
                  </a:lnTo>
                  <a:lnTo>
                    <a:pt x="34" y="50"/>
                  </a:lnTo>
                  <a:lnTo>
                    <a:pt x="51" y="31"/>
                  </a:lnTo>
                  <a:lnTo>
                    <a:pt x="73" y="1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7" name="Google Shape;409;p16"/>
            <p:cNvSpPr>
              <a:spLocks noChangeArrowheads="1"/>
            </p:cNvSpPr>
            <p:nvPr/>
          </p:nvSpPr>
          <p:spPr bwMode="auto">
            <a:xfrm>
              <a:off x="1971675" y="5895975"/>
              <a:ext cx="207962" cy="250825"/>
            </a:xfrm>
            <a:custGeom>
              <a:avLst/>
              <a:gdLst>
                <a:gd name="T0" fmla="*/ 2147483646 w 131"/>
                <a:gd name="T1" fmla="*/ 0 h 158"/>
                <a:gd name="T2" fmla="*/ 2147483646 w 131"/>
                <a:gd name="T3" fmla="*/ 2147483646 h 158"/>
                <a:gd name="T4" fmla="*/ 2147483646 w 131"/>
                <a:gd name="T5" fmla="*/ 2147483646 h 158"/>
                <a:gd name="T6" fmla="*/ 2147483646 w 131"/>
                <a:gd name="T7" fmla="*/ 2147483646 h 158"/>
                <a:gd name="T8" fmla="*/ 2147483646 w 131"/>
                <a:gd name="T9" fmla="*/ 2147483646 h 158"/>
                <a:gd name="T10" fmla="*/ 2147483646 w 131"/>
                <a:gd name="T11" fmla="*/ 2147483646 h 158"/>
                <a:gd name="T12" fmla="*/ 2147483646 w 131"/>
                <a:gd name="T13" fmla="*/ 2147483646 h 158"/>
                <a:gd name="T14" fmla="*/ 2147483646 w 131"/>
                <a:gd name="T15" fmla="*/ 2147483646 h 158"/>
                <a:gd name="T16" fmla="*/ 2147483646 w 131"/>
                <a:gd name="T17" fmla="*/ 2147483646 h 158"/>
                <a:gd name="T18" fmla="*/ 2147483646 w 131"/>
                <a:gd name="T19" fmla="*/ 2147483646 h 158"/>
                <a:gd name="T20" fmla="*/ 2147483646 w 131"/>
                <a:gd name="T21" fmla="*/ 2147483646 h 158"/>
                <a:gd name="T22" fmla="*/ 2147483646 w 131"/>
                <a:gd name="T23" fmla="*/ 2147483646 h 158"/>
                <a:gd name="T24" fmla="*/ 2147483646 w 131"/>
                <a:gd name="T25" fmla="*/ 2147483646 h 158"/>
                <a:gd name="T26" fmla="*/ 0 w 131"/>
                <a:gd name="T27" fmla="*/ 2147483646 h 158"/>
                <a:gd name="T28" fmla="*/ 2147483646 w 131"/>
                <a:gd name="T29" fmla="*/ 2147483646 h 158"/>
                <a:gd name="T30" fmla="*/ 2147483646 w 131"/>
                <a:gd name="T31" fmla="*/ 2147483646 h 158"/>
                <a:gd name="T32" fmla="*/ 2147483646 w 131"/>
                <a:gd name="T33" fmla="*/ 2147483646 h 158"/>
                <a:gd name="T34" fmla="*/ 2147483646 w 131"/>
                <a:gd name="T35" fmla="*/ 2147483646 h 158"/>
                <a:gd name="T36" fmla="*/ 2147483646 w 131"/>
                <a:gd name="T37" fmla="*/ 2147483646 h 158"/>
                <a:gd name="T38" fmla="*/ 2147483646 w 131"/>
                <a:gd name="T39" fmla="*/ 2147483646 h 158"/>
                <a:gd name="T40" fmla="*/ 2147483646 w 131"/>
                <a:gd name="T41" fmla="*/ 2147483646 h 158"/>
                <a:gd name="T42" fmla="*/ 2147483646 w 131"/>
                <a:gd name="T43" fmla="*/ 2147483646 h 158"/>
                <a:gd name="T44" fmla="*/ 2147483646 w 131"/>
                <a:gd name="T45" fmla="*/ 2147483646 h 158"/>
                <a:gd name="T46" fmla="*/ 2147483646 w 131"/>
                <a:gd name="T47" fmla="*/ 2147483646 h 158"/>
                <a:gd name="T48" fmla="*/ 2147483646 w 131"/>
                <a:gd name="T49" fmla="*/ 2147483646 h 158"/>
                <a:gd name="T50" fmla="*/ 2147483646 w 131"/>
                <a:gd name="T51" fmla="*/ 2147483646 h 158"/>
                <a:gd name="T52" fmla="*/ 2147483646 w 131"/>
                <a:gd name="T53" fmla="*/ 2147483646 h 158"/>
                <a:gd name="T54" fmla="*/ 2147483646 w 131"/>
                <a:gd name="T55" fmla="*/ 2147483646 h 158"/>
                <a:gd name="T56" fmla="*/ 2147483646 w 131"/>
                <a:gd name="T57" fmla="*/ 2147483646 h 158"/>
                <a:gd name="T58" fmla="*/ 2147483646 w 131"/>
                <a:gd name="T59" fmla="*/ 2147483646 h 158"/>
                <a:gd name="T60" fmla="*/ 2147483646 w 131"/>
                <a:gd name="T61" fmla="*/ 2147483646 h 158"/>
                <a:gd name="T62" fmla="*/ 2147483646 w 131"/>
                <a:gd name="T63" fmla="*/ 2147483646 h 158"/>
                <a:gd name="T64" fmla="*/ 2147483646 w 131"/>
                <a:gd name="T65" fmla="*/ 2147483646 h 158"/>
                <a:gd name="T66" fmla="*/ 2147483646 w 131"/>
                <a:gd name="T67" fmla="*/ 0 h 1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1"/>
                <a:gd name="T103" fmla="*/ 0 h 158"/>
                <a:gd name="T104" fmla="*/ 131 w 131"/>
                <a:gd name="T105" fmla="*/ 158 h 1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1" h="158" extrusionOk="0">
                  <a:moveTo>
                    <a:pt x="127" y="0"/>
                  </a:moveTo>
                  <a:lnTo>
                    <a:pt x="131" y="4"/>
                  </a:lnTo>
                  <a:lnTo>
                    <a:pt x="125" y="35"/>
                  </a:lnTo>
                  <a:lnTo>
                    <a:pt x="115" y="63"/>
                  </a:lnTo>
                  <a:lnTo>
                    <a:pt x="102" y="86"/>
                  </a:lnTo>
                  <a:lnTo>
                    <a:pt x="86" y="106"/>
                  </a:lnTo>
                  <a:lnTo>
                    <a:pt x="71" y="121"/>
                  </a:lnTo>
                  <a:lnTo>
                    <a:pt x="54" y="133"/>
                  </a:lnTo>
                  <a:lnTo>
                    <a:pt x="38" y="143"/>
                  </a:lnTo>
                  <a:lnTo>
                    <a:pt x="25" y="150"/>
                  </a:lnTo>
                  <a:lnTo>
                    <a:pt x="13" y="155"/>
                  </a:lnTo>
                  <a:lnTo>
                    <a:pt x="6" y="158"/>
                  </a:lnTo>
                  <a:lnTo>
                    <a:pt x="3" y="158"/>
                  </a:lnTo>
                  <a:lnTo>
                    <a:pt x="0" y="151"/>
                  </a:lnTo>
                  <a:lnTo>
                    <a:pt x="16" y="139"/>
                  </a:lnTo>
                  <a:lnTo>
                    <a:pt x="28" y="126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2" y="95"/>
                  </a:lnTo>
                  <a:lnTo>
                    <a:pt x="37" y="95"/>
                  </a:lnTo>
                  <a:lnTo>
                    <a:pt x="22" y="96"/>
                  </a:lnTo>
                  <a:lnTo>
                    <a:pt x="13" y="99"/>
                  </a:lnTo>
                  <a:lnTo>
                    <a:pt x="9" y="103"/>
                  </a:lnTo>
                  <a:lnTo>
                    <a:pt x="8" y="106"/>
                  </a:lnTo>
                  <a:lnTo>
                    <a:pt x="2" y="102"/>
                  </a:lnTo>
                  <a:lnTo>
                    <a:pt x="13" y="81"/>
                  </a:lnTo>
                  <a:lnTo>
                    <a:pt x="28" y="61"/>
                  </a:lnTo>
                  <a:lnTo>
                    <a:pt x="45" y="44"/>
                  </a:lnTo>
                  <a:lnTo>
                    <a:pt x="63" y="31"/>
                  </a:lnTo>
                  <a:lnTo>
                    <a:pt x="81" y="20"/>
                  </a:lnTo>
                  <a:lnTo>
                    <a:pt x="98" y="12"/>
                  </a:lnTo>
                  <a:lnTo>
                    <a:pt x="112" y="5"/>
                  </a:lnTo>
                  <a:lnTo>
                    <a:pt x="123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8" name="Google Shape;410;p16"/>
            <p:cNvSpPr>
              <a:spLocks noChangeArrowheads="1"/>
            </p:cNvSpPr>
            <p:nvPr/>
          </p:nvSpPr>
          <p:spPr bwMode="auto">
            <a:xfrm>
              <a:off x="1722438" y="6338888"/>
              <a:ext cx="300037" cy="219075"/>
            </a:xfrm>
            <a:custGeom>
              <a:avLst/>
              <a:gdLst>
                <a:gd name="T0" fmla="*/ 2147483646 w 189"/>
                <a:gd name="T1" fmla="*/ 0 h 138"/>
                <a:gd name="T2" fmla="*/ 2147483646 w 189"/>
                <a:gd name="T3" fmla="*/ 2147483646 h 138"/>
                <a:gd name="T4" fmla="*/ 2147483646 w 189"/>
                <a:gd name="T5" fmla="*/ 2147483646 h 138"/>
                <a:gd name="T6" fmla="*/ 2147483646 w 189"/>
                <a:gd name="T7" fmla="*/ 2147483646 h 138"/>
                <a:gd name="T8" fmla="*/ 2147483646 w 189"/>
                <a:gd name="T9" fmla="*/ 2147483646 h 138"/>
                <a:gd name="T10" fmla="*/ 2147483646 w 189"/>
                <a:gd name="T11" fmla="*/ 2147483646 h 138"/>
                <a:gd name="T12" fmla="*/ 2147483646 w 189"/>
                <a:gd name="T13" fmla="*/ 2147483646 h 138"/>
                <a:gd name="T14" fmla="*/ 2147483646 w 189"/>
                <a:gd name="T15" fmla="*/ 2147483646 h 138"/>
                <a:gd name="T16" fmla="*/ 2147483646 w 189"/>
                <a:gd name="T17" fmla="*/ 2147483646 h 138"/>
                <a:gd name="T18" fmla="*/ 2147483646 w 189"/>
                <a:gd name="T19" fmla="*/ 2147483646 h 138"/>
                <a:gd name="T20" fmla="*/ 2147483646 w 189"/>
                <a:gd name="T21" fmla="*/ 2147483646 h 138"/>
                <a:gd name="T22" fmla="*/ 2147483646 w 189"/>
                <a:gd name="T23" fmla="*/ 2147483646 h 138"/>
                <a:gd name="T24" fmla="*/ 2147483646 w 189"/>
                <a:gd name="T25" fmla="*/ 2147483646 h 138"/>
                <a:gd name="T26" fmla="*/ 0 w 189"/>
                <a:gd name="T27" fmla="*/ 2147483646 h 138"/>
                <a:gd name="T28" fmla="*/ 2147483646 w 189"/>
                <a:gd name="T29" fmla="*/ 2147483646 h 138"/>
                <a:gd name="T30" fmla="*/ 2147483646 w 189"/>
                <a:gd name="T31" fmla="*/ 2147483646 h 138"/>
                <a:gd name="T32" fmla="*/ 2147483646 w 189"/>
                <a:gd name="T33" fmla="*/ 2147483646 h 138"/>
                <a:gd name="T34" fmla="*/ 2147483646 w 189"/>
                <a:gd name="T35" fmla="*/ 2147483646 h 138"/>
                <a:gd name="T36" fmla="*/ 2147483646 w 189"/>
                <a:gd name="T37" fmla="*/ 2147483646 h 138"/>
                <a:gd name="T38" fmla="*/ 2147483646 w 189"/>
                <a:gd name="T39" fmla="*/ 2147483646 h 138"/>
                <a:gd name="T40" fmla="*/ 2147483646 w 189"/>
                <a:gd name="T41" fmla="*/ 2147483646 h 138"/>
                <a:gd name="T42" fmla="*/ 2147483646 w 189"/>
                <a:gd name="T43" fmla="*/ 2147483646 h 138"/>
                <a:gd name="T44" fmla="*/ 2147483646 w 189"/>
                <a:gd name="T45" fmla="*/ 2147483646 h 138"/>
                <a:gd name="T46" fmla="*/ 2147483646 w 189"/>
                <a:gd name="T47" fmla="*/ 2147483646 h 138"/>
                <a:gd name="T48" fmla="*/ 2147483646 w 189"/>
                <a:gd name="T49" fmla="*/ 2147483646 h 138"/>
                <a:gd name="T50" fmla="*/ 2147483646 w 189"/>
                <a:gd name="T51" fmla="*/ 2147483646 h 138"/>
                <a:gd name="T52" fmla="*/ 2147483646 w 189"/>
                <a:gd name="T53" fmla="*/ 2147483646 h 138"/>
                <a:gd name="T54" fmla="*/ 2147483646 w 189"/>
                <a:gd name="T55" fmla="*/ 2147483646 h 138"/>
                <a:gd name="T56" fmla="*/ 2147483646 w 189"/>
                <a:gd name="T57" fmla="*/ 2147483646 h 138"/>
                <a:gd name="T58" fmla="*/ 2147483646 w 189"/>
                <a:gd name="T59" fmla="*/ 2147483646 h 138"/>
                <a:gd name="T60" fmla="*/ 2147483646 w 189"/>
                <a:gd name="T61" fmla="*/ 2147483646 h 138"/>
                <a:gd name="T62" fmla="*/ 2147483646 w 189"/>
                <a:gd name="T63" fmla="*/ 2147483646 h 138"/>
                <a:gd name="T64" fmla="*/ 2147483646 w 189"/>
                <a:gd name="T65" fmla="*/ 2147483646 h 138"/>
                <a:gd name="T66" fmla="*/ 2147483646 w 189"/>
                <a:gd name="T67" fmla="*/ 2147483646 h 138"/>
                <a:gd name="T68" fmla="*/ 2147483646 w 189"/>
                <a:gd name="T69" fmla="*/ 2147483646 h 138"/>
                <a:gd name="T70" fmla="*/ 2147483646 w 189"/>
                <a:gd name="T71" fmla="*/ 2147483646 h 138"/>
                <a:gd name="T72" fmla="*/ 2147483646 w 189"/>
                <a:gd name="T73" fmla="*/ 0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9"/>
                <a:gd name="T112" fmla="*/ 0 h 138"/>
                <a:gd name="T113" fmla="*/ 189 w 189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9" h="138" extrusionOk="0">
                  <a:moveTo>
                    <a:pt x="186" y="0"/>
                  </a:moveTo>
                  <a:lnTo>
                    <a:pt x="189" y="5"/>
                  </a:lnTo>
                  <a:lnTo>
                    <a:pt x="173" y="38"/>
                  </a:lnTo>
                  <a:lnTo>
                    <a:pt x="156" y="64"/>
                  </a:lnTo>
                  <a:lnTo>
                    <a:pt x="135" y="85"/>
                  </a:lnTo>
                  <a:lnTo>
                    <a:pt x="114" y="102"/>
                  </a:lnTo>
                  <a:lnTo>
                    <a:pt x="92" y="115"/>
                  </a:lnTo>
                  <a:lnTo>
                    <a:pt x="71" y="124"/>
                  </a:lnTo>
                  <a:lnTo>
                    <a:pt x="52" y="130"/>
                  </a:lnTo>
                  <a:lnTo>
                    <a:pt x="34" y="134"/>
                  </a:lnTo>
                  <a:lnTo>
                    <a:pt x="19" y="137"/>
                  </a:lnTo>
                  <a:lnTo>
                    <a:pt x="7" y="138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22" y="122"/>
                  </a:lnTo>
                  <a:lnTo>
                    <a:pt x="39" y="111"/>
                  </a:lnTo>
                  <a:lnTo>
                    <a:pt x="50" y="99"/>
                  </a:lnTo>
                  <a:lnTo>
                    <a:pt x="60" y="87"/>
                  </a:lnTo>
                  <a:lnTo>
                    <a:pt x="63" y="79"/>
                  </a:lnTo>
                  <a:lnTo>
                    <a:pt x="52" y="75"/>
                  </a:lnTo>
                  <a:lnTo>
                    <a:pt x="40" y="75"/>
                  </a:lnTo>
                  <a:lnTo>
                    <a:pt x="35" y="75"/>
                  </a:lnTo>
                  <a:lnTo>
                    <a:pt x="30" y="77"/>
                  </a:lnTo>
                  <a:lnTo>
                    <a:pt x="27" y="78"/>
                  </a:lnTo>
                  <a:lnTo>
                    <a:pt x="24" y="79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17" y="77"/>
                  </a:lnTo>
                  <a:lnTo>
                    <a:pt x="35" y="56"/>
                  </a:lnTo>
                  <a:lnTo>
                    <a:pt x="57" y="39"/>
                  </a:lnTo>
                  <a:lnTo>
                    <a:pt x="82" y="26"/>
                  </a:lnTo>
                  <a:lnTo>
                    <a:pt x="105" y="16"/>
                  </a:lnTo>
                  <a:lnTo>
                    <a:pt x="129" y="9"/>
                  </a:lnTo>
                  <a:lnTo>
                    <a:pt x="151" y="5"/>
                  </a:lnTo>
                  <a:lnTo>
                    <a:pt x="168" y="3"/>
                  </a:lnTo>
                  <a:lnTo>
                    <a:pt x="179" y="1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99" name="Google Shape;411;p16"/>
            <p:cNvSpPr>
              <a:spLocks noChangeArrowheads="1"/>
            </p:cNvSpPr>
            <p:nvPr/>
          </p:nvSpPr>
          <p:spPr bwMode="auto">
            <a:xfrm>
              <a:off x="1831975" y="6142038"/>
              <a:ext cx="300037" cy="217488"/>
            </a:xfrm>
            <a:custGeom>
              <a:avLst/>
              <a:gdLst>
                <a:gd name="T0" fmla="*/ 2147483646 w 189"/>
                <a:gd name="T1" fmla="*/ 0 h 137"/>
                <a:gd name="T2" fmla="*/ 2147483646 w 189"/>
                <a:gd name="T3" fmla="*/ 2147483646 h 137"/>
                <a:gd name="T4" fmla="*/ 2147483646 w 189"/>
                <a:gd name="T5" fmla="*/ 2147483646 h 137"/>
                <a:gd name="T6" fmla="*/ 2147483646 w 189"/>
                <a:gd name="T7" fmla="*/ 2147483646 h 137"/>
                <a:gd name="T8" fmla="*/ 2147483646 w 189"/>
                <a:gd name="T9" fmla="*/ 2147483646 h 137"/>
                <a:gd name="T10" fmla="*/ 2147483646 w 189"/>
                <a:gd name="T11" fmla="*/ 2147483646 h 137"/>
                <a:gd name="T12" fmla="*/ 2147483646 w 189"/>
                <a:gd name="T13" fmla="*/ 2147483646 h 137"/>
                <a:gd name="T14" fmla="*/ 2147483646 w 189"/>
                <a:gd name="T15" fmla="*/ 2147483646 h 137"/>
                <a:gd name="T16" fmla="*/ 2147483646 w 189"/>
                <a:gd name="T17" fmla="*/ 2147483646 h 137"/>
                <a:gd name="T18" fmla="*/ 2147483646 w 189"/>
                <a:gd name="T19" fmla="*/ 2147483646 h 137"/>
                <a:gd name="T20" fmla="*/ 2147483646 w 189"/>
                <a:gd name="T21" fmla="*/ 2147483646 h 137"/>
                <a:gd name="T22" fmla="*/ 2147483646 w 189"/>
                <a:gd name="T23" fmla="*/ 2147483646 h 137"/>
                <a:gd name="T24" fmla="*/ 2147483646 w 189"/>
                <a:gd name="T25" fmla="*/ 2147483646 h 137"/>
                <a:gd name="T26" fmla="*/ 2147483646 w 189"/>
                <a:gd name="T27" fmla="*/ 2147483646 h 137"/>
                <a:gd name="T28" fmla="*/ 0 w 189"/>
                <a:gd name="T29" fmla="*/ 2147483646 h 137"/>
                <a:gd name="T30" fmla="*/ 2147483646 w 189"/>
                <a:gd name="T31" fmla="*/ 2147483646 h 137"/>
                <a:gd name="T32" fmla="*/ 2147483646 w 189"/>
                <a:gd name="T33" fmla="*/ 2147483646 h 137"/>
                <a:gd name="T34" fmla="*/ 2147483646 w 189"/>
                <a:gd name="T35" fmla="*/ 2147483646 h 137"/>
                <a:gd name="T36" fmla="*/ 2147483646 w 189"/>
                <a:gd name="T37" fmla="*/ 2147483646 h 137"/>
                <a:gd name="T38" fmla="*/ 2147483646 w 189"/>
                <a:gd name="T39" fmla="*/ 2147483646 h 137"/>
                <a:gd name="T40" fmla="*/ 2147483646 w 189"/>
                <a:gd name="T41" fmla="*/ 2147483646 h 137"/>
                <a:gd name="T42" fmla="*/ 2147483646 w 189"/>
                <a:gd name="T43" fmla="*/ 2147483646 h 137"/>
                <a:gd name="T44" fmla="*/ 2147483646 w 189"/>
                <a:gd name="T45" fmla="*/ 2147483646 h 137"/>
                <a:gd name="T46" fmla="*/ 2147483646 w 189"/>
                <a:gd name="T47" fmla="*/ 2147483646 h 137"/>
                <a:gd name="T48" fmla="*/ 2147483646 w 189"/>
                <a:gd name="T49" fmla="*/ 2147483646 h 137"/>
                <a:gd name="T50" fmla="*/ 2147483646 w 189"/>
                <a:gd name="T51" fmla="*/ 2147483646 h 137"/>
                <a:gd name="T52" fmla="*/ 2147483646 w 189"/>
                <a:gd name="T53" fmla="*/ 2147483646 h 137"/>
                <a:gd name="T54" fmla="*/ 2147483646 w 189"/>
                <a:gd name="T55" fmla="*/ 2147483646 h 137"/>
                <a:gd name="T56" fmla="*/ 2147483646 w 189"/>
                <a:gd name="T57" fmla="*/ 2147483646 h 137"/>
                <a:gd name="T58" fmla="*/ 2147483646 w 189"/>
                <a:gd name="T59" fmla="*/ 2147483646 h 137"/>
                <a:gd name="T60" fmla="*/ 2147483646 w 189"/>
                <a:gd name="T61" fmla="*/ 2147483646 h 137"/>
                <a:gd name="T62" fmla="*/ 2147483646 w 189"/>
                <a:gd name="T63" fmla="*/ 2147483646 h 137"/>
                <a:gd name="T64" fmla="*/ 2147483646 w 189"/>
                <a:gd name="T65" fmla="*/ 2147483646 h 137"/>
                <a:gd name="T66" fmla="*/ 2147483646 w 189"/>
                <a:gd name="T67" fmla="*/ 2147483646 h 137"/>
                <a:gd name="T68" fmla="*/ 2147483646 w 189"/>
                <a:gd name="T69" fmla="*/ 2147483646 h 137"/>
                <a:gd name="T70" fmla="*/ 2147483646 w 189"/>
                <a:gd name="T71" fmla="*/ 2147483646 h 137"/>
                <a:gd name="T72" fmla="*/ 2147483646 w 189"/>
                <a:gd name="T73" fmla="*/ 0 h 137"/>
                <a:gd name="T74" fmla="*/ 2147483646 w 189"/>
                <a:gd name="T75" fmla="*/ 0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9"/>
                <a:gd name="T115" fmla="*/ 0 h 137"/>
                <a:gd name="T116" fmla="*/ 189 w 189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9" h="137" extrusionOk="0">
                  <a:moveTo>
                    <a:pt x="186" y="0"/>
                  </a:moveTo>
                  <a:lnTo>
                    <a:pt x="189" y="5"/>
                  </a:lnTo>
                  <a:lnTo>
                    <a:pt x="174" y="37"/>
                  </a:lnTo>
                  <a:lnTo>
                    <a:pt x="156" y="64"/>
                  </a:lnTo>
                  <a:lnTo>
                    <a:pt x="135" y="85"/>
                  </a:lnTo>
                  <a:lnTo>
                    <a:pt x="114" y="102"/>
                  </a:lnTo>
                  <a:lnTo>
                    <a:pt x="92" y="115"/>
                  </a:lnTo>
                  <a:lnTo>
                    <a:pt x="71" y="124"/>
                  </a:lnTo>
                  <a:lnTo>
                    <a:pt x="52" y="130"/>
                  </a:lnTo>
                  <a:lnTo>
                    <a:pt x="34" y="134"/>
                  </a:lnTo>
                  <a:lnTo>
                    <a:pt x="19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22" y="123"/>
                  </a:lnTo>
                  <a:lnTo>
                    <a:pt x="39" y="111"/>
                  </a:lnTo>
                  <a:lnTo>
                    <a:pt x="51" y="98"/>
                  </a:lnTo>
                  <a:lnTo>
                    <a:pt x="60" y="87"/>
                  </a:lnTo>
                  <a:lnTo>
                    <a:pt x="64" y="80"/>
                  </a:lnTo>
                  <a:lnTo>
                    <a:pt x="52" y="76"/>
                  </a:lnTo>
                  <a:lnTo>
                    <a:pt x="40" y="74"/>
                  </a:lnTo>
                  <a:lnTo>
                    <a:pt x="35" y="74"/>
                  </a:lnTo>
                  <a:lnTo>
                    <a:pt x="30" y="76"/>
                  </a:lnTo>
                  <a:lnTo>
                    <a:pt x="27" y="77"/>
                  </a:lnTo>
                  <a:lnTo>
                    <a:pt x="24" y="78"/>
                  </a:lnTo>
                  <a:lnTo>
                    <a:pt x="23" y="80"/>
                  </a:lnTo>
                  <a:lnTo>
                    <a:pt x="22" y="81"/>
                  </a:lnTo>
                  <a:lnTo>
                    <a:pt x="17" y="76"/>
                  </a:lnTo>
                  <a:lnTo>
                    <a:pt x="35" y="55"/>
                  </a:lnTo>
                  <a:lnTo>
                    <a:pt x="57" y="38"/>
                  </a:lnTo>
                  <a:lnTo>
                    <a:pt x="82" y="25"/>
                  </a:lnTo>
                  <a:lnTo>
                    <a:pt x="105" y="16"/>
                  </a:lnTo>
                  <a:lnTo>
                    <a:pt x="130" y="9"/>
                  </a:lnTo>
                  <a:lnTo>
                    <a:pt x="151" y="4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0" name="Google Shape;412;p16"/>
            <p:cNvSpPr>
              <a:spLocks noChangeArrowheads="1"/>
            </p:cNvSpPr>
            <p:nvPr/>
          </p:nvSpPr>
          <p:spPr bwMode="auto">
            <a:xfrm>
              <a:off x="1219200" y="6000750"/>
              <a:ext cx="114300" cy="300038"/>
            </a:xfrm>
            <a:custGeom>
              <a:avLst/>
              <a:gdLst>
                <a:gd name="T0" fmla="*/ 2147483646 w 72"/>
                <a:gd name="T1" fmla="*/ 0 h 189"/>
                <a:gd name="T2" fmla="*/ 2147483646 w 72"/>
                <a:gd name="T3" fmla="*/ 2147483646 h 189"/>
                <a:gd name="T4" fmla="*/ 2147483646 w 72"/>
                <a:gd name="T5" fmla="*/ 2147483646 h 189"/>
                <a:gd name="T6" fmla="*/ 2147483646 w 72"/>
                <a:gd name="T7" fmla="*/ 2147483646 h 189"/>
                <a:gd name="T8" fmla="*/ 2147483646 w 72"/>
                <a:gd name="T9" fmla="*/ 2147483646 h 189"/>
                <a:gd name="T10" fmla="*/ 2147483646 w 72"/>
                <a:gd name="T11" fmla="*/ 2147483646 h 189"/>
                <a:gd name="T12" fmla="*/ 2147483646 w 72"/>
                <a:gd name="T13" fmla="*/ 2147483646 h 189"/>
                <a:gd name="T14" fmla="*/ 2147483646 w 72"/>
                <a:gd name="T15" fmla="*/ 2147483646 h 189"/>
                <a:gd name="T16" fmla="*/ 2147483646 w 72"/>
                <a:gd name="T17" fmla="*/ 2147483646 h 189"/>
                <a:gd name="T18" fmla="*/ 2147483646 w 72"/>
                <a:gd name="T19" fmla="*/ 2147483646 h 189"/>
                <a:gd name="T20" fmla="*/ 2147483646 w 72"/>
                <a:gd name="T21" fmla="*/ 2147483646 h 189"/>
                <a:gd name="T22" fmla="*/ 2147483646 w 72"/>
                <a:gd name="T23" fmla="*/ 2147483646 h 189"/>
                <a:gd name="T24" fmla="*/ 2147483646 w 72"/>
                <a:gd name="T25" fmla="*/ 2147483646 h 189"/>
                <a:gd name="T26" fmla="*/ 2147483646 w 72"/>
                <a:gd name="T27" fmla="*/ 2147483646 h 189"/>
                <a:gd name="T28" fmla="*/ 2147483646 w 72"/>
                <a:gd name="T29" fmla="*/ 2147483646 h 189"/>
                <a:gd name="T30" fmla="*/ 2147483646 w 72"/>
                <a:gd name="T31" fmla="*/ 2147483646 h 189"/>
                <a:gd name="T32" fmla="*/ 2147483646 w 72"/>
                <a:gd name="T33" fmla="*/ 2147483646 h 189"/>
                <a:gd name="T34" fmla="*/ 2147483646 w 72"/>
                <a:gd name="T35" fmla="*/ 2147483646 h 189"/>
                <a:gd name="T36" fmla="*/ 2147483646 w 72"/>
                <a:gd name="T37" fmla="*/ 2147483646 h 189"/>
                <a:gd name="T38" fmla="*/ 2147483646 w 72"/>
                <a:gd name="T39" fmla="*/ 2147483646 h 189"/>
                <a:gd name="T40" fmla="*/ 2147483646 w 72"/>
                <a:gd name="T41" fmla="*/ 2147483646 h 189"/>
                <a:gd name="T42" fmla="*/ 2147483646 w 72"/>
                <a:gd name="T43" fmla="*/ 2147483646 h 189"/>
                <a:gd name="T44" fmla="*/ 2147483646 w 72"/>
                <a:gd name="T45" fmla="*/ 2147483646 h 189"/>
                <a:gd name="T46" fmla="*/ 2147483646 w 72"/>
                <a:gd name="T47" fmla="*/ 2147483646 h 189"/>
                <a:gd name="T48" fmla="*/ 2147483646 w 72"/>
                <a:gd name="T49" fmla="*/ 2147483646 h 189"/>
                <a:gd name="T50" fmla="*/ 2147483646 w 72"/>
                <a:gd name="T51" fmla="*/ 2147483646 h 189"/>
                <a:gd name="T52" fmla="*/ 0 w 72"/>
                <a:gd name="T53" fmla="*/ 2147483646 h 189"/>
                <a:gd name="T54" fmla="*/ 2147483646 w 72"/>
                <a:gd name="T55" fmla="*/ 2147483646 h 189"/>
                <a:gd name="T56" fmla="*/ 2147483646 w 72"/>
                <a:gd name="T57" fmla="*/ 2147483646 h 189"/>
                <a:gd name="T58" fmla="*/ 2147483646 w 72"/>
                <a:gd name="T59" fmla="*/ 0 h 189"/>
                <a:gd name="T60" fmla="*/ 2147483646 w 72"/>
                <a:gd name="T61" fmla="*/ 0 h 1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89"/>
                <a:gd name="T95" fmla="*/ 72 w 72"/>
                <a:gd name="T96" fmla="*/ 189 h 1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89" extrusionOk="0">
                  <a:moveTo>
                    <a:pt x="29" y="0"/>
                  </a:moveTo>
                  <a:lnTo>
                    <a:pt x="31" y="4"/>
                  </a:lnTo>
                  <a:lnTo>
                    <a:pt x="37" y="12"/>
                  </a:lnTo>
                  <a:lnTo>
                    <a:pt x="44" y="25"/>
                  </a:lnTo>
                  <a:lnTo>
                    <a:pt x="52" y="41"/>
                  </a:lnTo>
                  <a:lnTo>
                    <a:pt x="60" y="59"/>
                  </a:lnTo>
                  <a:lnTo>
                    <a:pt x="67" y="80"/>
                  </a:lnTo>
                  <a:lnTo>
                    <a:pt x="70" y="102"/>
                  </a:lnTo>
                  <a:lnTo>
                    <a:pt x="72" y="124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61" y="144"/>
                  </a:lnTo>
                  <a:lnTo>
                    <a:pt x="59" y="137"/>
                  </a:lnTo>
                  <a:lnTo>
                    <a:pt x="54" y="130"/>
                  </a:lnTo>
                  <a:lnTo>
                    <a:pt x="40" y="120"/>
                  </a:lnTo>
                  <a:lnTo>
                    <a:pt x="38" y="130"/>
                  </a:lnTo>
                  <a:lnTo>
                    <a:pt x="35" y="145"/>
                  </a:lnTo>
                  <a:lnTo>
                    <a:pt x="35" y="163"/>
                  </a:lnTo>
                  <a:lnTo>
                    <a:pt x="42" y="186"/>
                  </a:lnTo>
                  <a:lnTo>
                    <a:pt x="37" y="189"/>
                  </a:lnTo>
                  <a:lnTo>
                    <a:pt x="34" y="187"/>
                  </a:lnTo>
                  <a:lnTo>
                    <a:pt x="29" y="179"/>
                  </a:lnTo>
                  <a:lnTo>
                    <a:pt x="22" y="167"/>
                  </a:lnTo>
                  <a:lnTo>
                    <a:pt x="14" y="153"/>
                  </a:lnTo>
                  <a:lnTo>
                    <a:pt x="7" y="133"/>
                  </a:lnTo>
                  <a:lnTo>
                    <a:pt x="1" y="111"/>
                  </a:lnTo>
                  <a:lnTo>
                    <a:pt x="0" y="87"/>
                  </a:lnTo>
                  <a:lnTo>
                    <a:pt x="1" y="60"/>
                  </a:lnTo>
                  <a:lnTo>
                    <a:pt x="9" y="32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1" name="Google Shape;413;p16"/>
            <p:cNvSpPr>
              <a:spLocks noChangeArrowheads="1"/>
            </p:cNvSpPr>
            <p:nvPr/>
          </p:nvSpPr>
          <p:spPr bwMode="auto">
            <a:xfrm>
              <a:off x="1287463" y="5829300"/>
              <a:ext cx="114300" cy="300038"/>
            </a:xfrm>
            <a:custGeom>
              <a:avLst/>
              <a:gdLst>
                <a:gd name="T0" fmla="*/ 2147483646 w 72"/>
                <a:gd name="T1" fmla="*/ 0 h 189"/>
                <a:gd name="T2" fmla="*/ 2147483646 w 72"/>
                <a:gd name="T3" fmla="*/ 2147483646 h 189"/>
                <a:gd name="T4" fmla="*/ 2147483646 w 72"/>
                <a:gd name="T5" fmla="*/ 2147483646 h 189"/>
                <a:gd name="T6" fmla="*/ 2147483646 w 72"/>
                <a:gd name="T7" fmla="*/ 2147483646 h 189"/>
                <a:gd name="T8" fmla="*/ 2147483646 w 72"/>
                <a:gd name="T9" fmla="*/ 2147483646 h 189"/>
                <a:gd name="T10" fmla="*/ 2147483646 w 72"/>
                <a:gd name="T11" fmla="*/ 2147483646 h 189"/>
                <a:gd name="T12" fmla="*/ 2147483646 w 72"/>
                <a:gd name="T13" fmla="*/ 2147483646 h 189"/>
                <a:gd name="T14" fmla="*/ 2147483646 w 72"/>
                <a:gd name="T15" fmla="*/ 2147483646 h 189"/>
                <a:gd name="T16" fmla="*/ 2147483646 w 72"/>
                <a:gd name="T17" fmla="*/ 2147483646 h 189"/>
                <a:gd name="T18" fmla="*/ 2147483646 w 72"/>
                <a:gd name="T19" fmla="*/ 2147483646 h 189"/>
                <a:gd name="T20" fmla="*/ 2147483646 w 72"/>
                <a:gd name="T21" fmla="*/ 2147483646 h 189"/>
                <a:gd name="T22" fmla="*/ 2147483646 w 72"/>
                <a:gd name="T23" fmla="*/ 2147483646 h 189"/>
                <a:gd name="T24" fmla="*/ 2147483646 w 72"/>
                <a:gd name="T25" fmla="*/ 2147483646 h 189"/>
                <a:gd name="T26" fmla="*/ 2147483646 w 72"/>
                <a:gd name="T27" fmla="*/ 2147483646 h 189"/>
                <a:gd name="T28" fmla="*/ 2147483646 w 72"/>
                <a:gd name="T29" fmla="*/ 2147483646 h 189"/>
                <a:gd name="T30" fmla="*/ 2147483646 w 72"/>
                <a:gd name="T31" fmla="*/ 2147483646 h 189"/>
                <a:gd name="T32" fmla="*/ 2147483646 w 72"/>
                <a:gd name="T33" fmla="*/ 2147483646 h 189"/>
                <a:gd name="T34" fmla="*/ 2147483646 w 72"/>
                <a:gd name="T35" fmla="*/ 2147483646 h 189"/>
                <a:gd name="T36" fmla="*/ 2147483646 w 72"/>
                <a:gd name="T37" fmla="*/ 2147483646 h 189"/>
                <a:gd name="T38" fmla="*/ 2147483646 w 72"/>
                <a:gd name="T39" fmla="*/ 2147483646 h 189"/>
                <a:gd name="T40" fmla="*/ 2147483646 w 72"/>
                <a:gd name="T41" fmla="*/ 2147483646 h 189"/>
                <a:gd name="T42" fmla="*/ 2147483646 w 72"/>
                <a:gd name="T43" fmla="*/ 2147483646 h 189"/>
                <a:gd name="T44" fmla="*/ 2147483646 w 72"/>
                <a:gd name="T45" fmla="*/ 2147483646 h 189"/>
                <a:gd name="T46" fmla="*/ 2147483646 w 72"/>
                <a:gd name="T47" fmla="*/ 2147483646 h 189"/>
                <a:gd name="T48" fmla="*/ 2147483646 w 72"/>
                <a:gd name="T49" fmla="*/ 2147483646 h 189"/>
                <a:gd name="T50" fmla="*/ 2147483646 w 72"/>
                <a:gd name="T51" fmla="*/ 2147483646 h 189"/>
                <a:gd name="T52" fmla="*/ 0 w 72"/>
                <a:gd name="T53" fmla="*/ 2147483646 h 189"/>
                <a:gd name="T54" fmla="*/ 2147483646 w 72"/>
                <a:gd name="T55" fmla="*/ 2147483646 h 189"/>
                <a:gd name="T56" fmla="*/ 2147483646 w 72"/>
                <a:gd name="T57" fmla="*/ 2147483646 h 189"/>
                <a:gd name="T58" fmla="*/ 2147483646 w 72"/>
                <a:gd name="T59" fmla="*/ 2147483646 h 189"/>
                <a:gd name="T60" fmla="*/ 2147483646 w 72"/>
                <a:gd name="T61" fmla="*/ 0 h 1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89"/>
                <a:gd name="T95" fmla="*/ 72 w 72"/>
                <a:gd name="T96" fmla="*/ 189 h 1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89" extrusionOk="0">
                  <a:moveTo>
                    <a:pt x="29" y="0"/>
                  </a:moveTo>
                  <a:lnTo>
                    <a:pt x="31" y="4"/>
                  </a:lnTo>
                  <a:lnTo>
                    <a:pt x="37" y="13"/>
                  </a:lnTo>
                  <a:lnTo>
                    <a:pt x="43" y="25"/>
                  </a:lnTo>
                  <a:lnTo>
                    <a:pt x="52" y="41"/>
                  </a:lnTo>
                  <a:lnTo>
                    <a:pt x="60" y="59"/>
                  </a:lnTo>
                  <a:lnTo>
                    <a:pt x="67" y="80"/>
                  </a:lnTo>
                  <a:lnTo>
                    <a:pt x="70" y="102"/>
                  </a:lnTo>
                  <a:lnTo>
                    <a:pt x="72" y="124"/>
                  </a:lnTo>
                  <a:lnTo>
                    <a:pt x="68" y="148"/>
                  </a:lnTo>
                  <a:lnTo>
                    <a:pt x="60" y="146"/>
                  </a:lnTo>
                  <a:lnTo>
                    <a:pt x="60" y="144"/>
                  </a:lnTo>
                  <a:lnTo>
                    <a:pt x="59" y="137"/>
                  </a:lnTo>
                  <a:lnTo>
                    <a:pt x="54" y="129"/>
                  </a:lnTo>
                  <a:lnTo>
                    <a:pt x="40" y="120"/>
                  </a:lnTo>
                  <a:lnTo>
                    <a:pt x="38" y="129"/>
                  </a:lnTo>
                  <a:lnTo>
                    <a:pt x="35" y="145"/>
                  </a:lnTo>
                  <a:lnTo>
                    <a:pt x="35" y="163"/>
                  </a:lnTo>
                  <a:lnTo>
                    <a:pt x="42" y="185"/>
                  </a:lnTo>
                  <a:lnTo>
                    <a:pt x="37" y="189"/>
                  </a:lnTo>
                  <a:lnTo>
                    <a:pt x="34" y="187"/>
                  </a:lnTo>
                  <a:lnTo>
                    <a:pt x="29" y="179"/>
                  </a:lnTo>
                  <a:lnTo>
                    <a:pt x="22" y="168"/>
                  </a:lnTo>
                  <a:lnTo>
                    <a:pt x="14" y="153"/>
                  </a:lnTo>
                  <a:lnTo>
                    <a:pt x="7" y="133"/>
                  </a:lnTo>
                  <a:lnTo>
                    <a:pt x="1" y="111"/>
                  </a:lnTo>
                  <a:lnTo>
                    <a:pt x="0" y="88"/>
                  </a:lnTo>
                  <a:lnTo>
                    <a:pt x="1" y="60"/>
                  </a:lnTo>
                  <a:lnTo>
                    <a:pt x="9" y="32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2" name="Google Shape;414;p16"/>
            <p:cNvSpPr>
              <a:spLocks noChangeArrowheads="1"/>
            </p:cNvSpPr>
            <p:nvPr/>
          </p:nvSpPr>
          <p:spPr bwMode="auto">
            <a:xfrm>
              <a:off x="1382713" y="5670550"/>
              <a:ext cx="100012" cy="257175"/>
            </a:xfrm>
            <a:custGeom>
              <a:avLst/>
              <a:gdLst>
                <a:gd name="T0" fmla="*/ 2147483646 w 63"/>
                <a:gd name="T1" fmla="*/ 0 h 162"/>
                <a:gd name="T2" fmla="*/ 2147483646 w 63"/>
                <a:gd name="T3" fmla="*/ 2147483646 h 162"/>
                <a:gd name="T4" fmla="*/ 2147483646 w 63"/>
                <a:gd name="T5" fmla="*/ 2147483646 h 162"/>
                <a:gd name="T6" fmla="*/ 2147483646 w 63"/>
                <a:gd name="T7" fmla="*/ 2147483646 h 162"/>
                <a:gd name="T8" fmla="*/ 2147483646 w 63"/>
                <a:gd name="T9" fmla="*/ 2147483646 h 162"/>
                <a:gd name="T10" fmla="*/ 2147483646 w 63"/>
                <a:gd name="T11" fmla="*/ 2147483646 h 162"/>
                <a:gd name="T12" fmla="*/ 2147483646 w 63"/>
                <a:gd name="T13" fmla="*/ 2147483646 h 162"/>
                <a:gd name="T14" fmla="*/ 2147483646 w 63"/>
                <a:gd name="T15" fmla="*/ 2147483646 h 162"/>
                <a:gd name="T16" fmla="*/ 2147483646 w 63"/>
                <a:gd name="T17" fmla="*/ 2147483646 h 162"/>
                <a:gd name="T18" fmla="*/ 2147483646 w 63"/>
                <a:gd name="T19" fmla="*/ 2147483646 h 162"/>
                <a:gd name="T20" fmla="*/ 2147483646 w 63"/>
                <a:gd name="T21" fmla="*/ 2147483646 h 162"/>
                <a:gd name="T22" fmla="*/ 2147483646 w 63"/>
                <a:gd name="T23" fmla="*/ 2147483646 h 162"/>
                <a:gd name="T24" fmla="*/ 2147483646 w 63"/>
                <a:gd name="T25" fmla="*/ 2147483646 h 162"/>
                <a:gd name="T26" fmla="*/ 2147483646 w 63"/>
                <a:gd name="T27" fmla="*/ 2147483646 h 162"/>
                <a:gd name="T28" fmla="*/ 2147483646 w 63"/>
                <a:gd name="T29" fmla="*/ 2147483646 h 162"/>
                <a:gd name="T30" fmla="*/ 2147483646 w 63"/>
                <a:gd name="T31" fmla="*/ 2147483646 h 162"/>
                <a:gd name="T32" fmla="*/ 2147483646 w 63"/>
                <a:gd name="T33" fmla="*/ 2147483646 h 162"/>
                <a:gd name="T34" fmla="*/ 2147483646 w 63"/>
                <a:gd name="T35" fmla="*/ 2147483646 h 162"/>
                <a:gd name="T36" fmla="*/ 2147483646 w 63"/>
                <a:gd name="T37" fmla="*/ 2147483646 h 162"/>
                <a:gd name="T38" fmla="*/ 2147483646 w 63"/>
                <a:gd name="T39" fmla="*/ 2147483646 h 162"/>
                <a:gd name="T40" fmla="*/ 2147483646 w 63"/>
                <a:gd name="T41" fmla="*/ 2147483646 h 162"/>
                <a:gd name="T42" fmla="*/ 2147483646 w 63"/>
                <a:gd name="T43" fmla="*/ 2147483646 h 162"/>
                <a:gd name="T44" fmla="*/ 2147483646 w 63"/>
                <a:gd name="T45" fmla="*/ 2147483646 h 162"/>
                <a:gd name="T46" fmla="*/ 0 w 63"/>
                <a:gd name="T47" fmla="*/ 2147483646 h 162"/>
                <a:gd name="T48" fmla="*/ 0 w 63"/>
                <a:gd name="T49" fmla="*/ 2147483646 h 162"/>
                <a:gd name="T50" fmla="*/ 2147483646 w 63"/>
                <a:gd name="T51" fmla="*/ 2147483646 h 162"/>
                <a:gd name="T52" fmla="*/ 2147483646 w 63"/>
                <a:gd name="T53" fmla="*/ 2147483646 h 162"/>
                <a:gd name="T54" fmla="*/ 2147483646 w 63"/>
                <a:gd name="T55" fmla="*/ 2147483646 h 162"/>
                <a:gd name="T56" fmla="*/ 2147483646 w 63"/>
                <a:gd name="T57" fmla="*/ 0 h 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162"/>
                <a:gd name="T89" fmla="*/ 63 w 63"/>
                <a:gd name="T90" fmla="*/ 162 h 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162" extrusionOk="0">
                  <a:moveTo>
                    <a:pt x="43" y="0"/>
                  </a:moveTo>
                  <a:lnTo>
                    <a:pt x="48" y="1"/>
                  </a:lnTo>
                  <a:lnTo>
                    <a:pt x="50" y="5"/>
                  </a:lnTo>
                  <a:lnTo>
                    <a:pt x="53" y="16"/>
                  </a:lnTo>
                  <a:lnTo>
                    <a:pt x="57" y="31"/>
                  </a:lnTo>
                  <a:lnTo>
                    <a:pt x="60" y="50"/>
                  </a:lnTo>
                  <a:lnTo>
                    <a:pt x="63" y="69"/>
                  </a:lnTo>
                  <a:lnTo>
                    <a:pt x="61" y="91"/>
                  </a:lnTo>
                  <a:lnTo>
                    <a:pt x="57" y="113"/>
                  </a:lnTo>
                  <a:lnTo>
                    <a:pt x="48" y="134"/>
                  </a:lnTo>
                  <a:lnTo>
                    <a:pt x="42" y="130"/>
                  </a:lnTo>
                  <a:lnTo>
                    <a:pt x="42" y="129"/>
                  </a:lnTo>
                  <a:lnTo>
                    <a:pt x="42" y="124"/>
                  </a:lnTo>
                  <a:lnTo>
                    <a:pt x="39" y="116"/>
                  </a:lnTo>
                  <a:lnTo>
                    <a:pt x="31" y="106"/>
                  </a:lnTo>
                  <a:lnTo>
                    <a:pt x="26" y="112"/>
                  </a:lnTo>
                  <a:lnTo>
                    <a:pt x="21" y="125"/>
                  </a:lnTo>
                  <a:lnTo>
                    <a:pt x="17" y="141"/>
                  </a:lnTo>
                  <a:lnTo>
                    <a:pt x="18" y="160"/>
                  </a:lnTo>
                  <a:lnTo>
                    <a:pt x="12" y="162"/>
                  </a:lnTo>
                  <a:lnTo>
                    <a:pt x="10" y="159"/>
                  </a:lnTo>
                  <a:lnTo>
                    <a:pt x="7" y="150"/>
                  </a:lnTo>
                  <a:lnTo>
                    <a:pt x="3" y="136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74"/>
                  </a:lnTo>
                  <a:lnTo>
                    <a:pt x="9" y="50"/>
                  </a:lnTo>
                  <a:lnTo>
                    <a:pt x="22" y="2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3" name="Google Shape;415;p16"/>
            <p:cNvSpPr>
              <a:spLocks noChangeArrowheads="1"/>
            </p:cNvSpPr>
            <p:nvPr/>
          </p:nvSpPr>
          <p:spPr bwMode="auto">
            <a:xfrm>
              <a:off x="1519238" y="5618163"/>
              <a:ext cx="115887" cy="204788"/>
            </a:xfrm>
            <a:custGeom>
              <a:avLst/>
              <a:gdLst>
                <a:gd name="T0" fmla="*/ 2147483646 w 73"/>
                <a:gd name="T1" fmla="*/ 0 h 129"/>
                <a:gd name="T2" fmla="*/ 2147483646 w 73"/>
                <a:gd name="T3" fmla="*/ 2147483646 h 129"/>
                <a:gd name="T4" fmla="*/ 2147483646 w 73"/>
                <a:gd name="T5" fmla="*/ 2147483646 h 129"/>
                <a:gd name="T6" fmla="*/ 2147483646 w 73"/>
                <a:gd name="T7" fmla="*/ 2147483646 h 129"/>
                <a:gd name="T8" fmla="*/ 2147483646 w 73"/>
                <a:gd name="T9" fmla="*/ 2147483646 h 129"/>
                <a:gd name="T10" fmla="*/ 2147483646 w 73"/>
                <a:gd name="T11" fmla="*/ 2147483646 h 129"/>
                <a:gd name="T12" fmla="*/ 2147483646 w 73"/>
                <a:gd name="T13" fmla="*/ 2147483646 h 129"/>
                <a:gd name="T14" fmla="*/ 2147483646 w 73"/>
                <a:gd name="T15" fmla="*/ 2147483646 h 129"/>
                <a:gd name="T16" fmla="*/ 2147483646 w 73"/>
                <a:gd name="T17" fmla="*/ 2147483646 h 129"/>
                <a:gd name="T18" fmla="*/ 2147483646 w 73"/>
                <a:gd name="T19" fmla="*/ 2147483646 h 129"/>
                <a:gd name="T20" fmla="*/ 2147483646 w 73"/>
                <a:gd name="T21" fmla="*/ 2147483646 h 129"/>
                <a:gd name="T22" fmla="*/ 2147483646 w 73"/>
                <a:gd name="T23" fmla="*/ 2147483646 h 129"/>
                <a:gd name="T24" fmla="*/ 2147483646 w 73"/>
                <a:gd name="T25" fmla="*/ 2147483646 h 129"/>
                <a:gd name="T26" fmla="*/ 2147483646 w 73"/>
                <a:gd name="T27" fmla="*/ 2147483646 h 129"/>
                <a:gd name="T28" fmla="*/ 2147483646 w 73"/>
                <a:gd name="T29" fmla="*/ 2147483646 h 129"/>
                <a:gd name="T30" fmla="*/ 2147483646 w 73"/>
                <a:gd name="T31" fmla="*/ 2147483646 h 129"/>
                <a:gd name="T32" fmla="*/ 2147483646 w 73"/>
                <a:gd name="T33" fmla="*/ 2147483646 h 129"/>
                <a:gd name="T34" fmla="*/ 2147483646 w 73"/>
                <a:gd name="T35" fmla="*/ 2147483646 h 129"/>
                <a:gd name="T36" fmla="*/ 0 w 73"/>
                <a:gd name="T37" fmla="*/ 2147483646 h 129"/>
                <a:gd name="T38" fmla="*/ 0 w 73"/>
                <a:gd name="T39" fmla="*/ 2147483646 h 129"/>
                <a:gd name="T40" fmla="*/ 0 w 73"/>
                <a:gd name="T41" fmla="*/ 2147483646 h 129"/>
                <a:gd name="T42" fmla="*/ 0 w 73"/>
                <a:gd name="T43" fmla="*/ 2147483646 h 129"/>
                <a:gd name="T44" fmla="*/ 2147483646 w 73"/>
                <a:gd name="T45" fmla="*/ 2147483646 h 129"/>
                <a:gd name="T46" fmla="*/ 2147483646 w 73"/>
                <a:gd name="T47" fmla="*/ 2147483646 h 129"/>
                <a:gd name="T48" fmla="*/ 2147483646 w 73"/>
                <a:gd name="T49" fmla="*/ 2147483646 h 129"/>
                <a:gd name="T50" fmla="*/ 2147483646 w 73"/>
                <a:gd name="T51" fmla="*/ 2147483646 h 129"/>
                <a:gd name="T52" fmla="*/ 2147483646 w 73"/>
                <a:gd name="T53" fmla="*/ 2147483646 h 129"/>
                <a:gd name="T54" fmla="*/ 2147483646 w 73"/>
                <a:gd name="T55" fmla="*/ 0 h 1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129"/>
                <a:gd name="T86" fmla="*/ 73 w 73"/>
                <a:gd name="T87" fmla="*/ 129 h 1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129" extrusionOk="0">
                  <a:moveTo>
                    <a:pt x="68" y="0"/>
                  </a:moveTo>
                  <a:lnTo>
                    <a:pt x="73" y="3"/>
                  </a:lnTo>
                  <a:lnTo>
                    <a:pt x="73" y="8"/>
                  </a:lnTo>
                  <a:lnTo>
                    <a:pt x="73" y="20"/>
                  </a:lnTo>
                  <a:lnTo>
                    <a:pt x="72" y="37"/>
                  </a:lnTo>
                  <a:lnTo>
                    <a:pt x="69" y="56"/>
                  </a:lnTo>
                  <a:lnTo>
                    <a:pt x="63" y="77"/>
                  </a:lnTo>
                  <a:lnTo>
                    <a:pt x="53" y="98"/>
                  </a:lnTo>
                  <a:lnTo>
                    <a:pt x="39" y="115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5" y="105"/>
                  </a:lnTo>
                  <a:lnTo>
                    <a:pt x="35" y="98"/>
                  </a:lnTo>
                  <a:lnTo>
                    <a:pt x="31" y="88"/>
                  </a:lnTo>
                  <a:lnTo>
                    <a:pt x="26" y="93"/>
                  </a:lnTo>
                  <a:lnTo>
                    <a:pt x="18" y="101"/>
                  </a:lnTo>
                  <a:lnTo>
                    <a:pt x="12" y="114"/>
                  </a:lnTo>
                  <a:lnTo>
                    <a:pt x="8" y="129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0"/>
                  </a:lnTo>
                  <a:lnTo>
                    <a:pt x="7" y="72"/>
                  </a:lnTo>
                  <a:lnTo>
                    <a:pt x="14" y="54"/>
                  </a:lnTo>
                  <a:lnTo>
                    <a:pt x="26" y="34"/>
                  </a:lnTo>
                  <a:lnTo>
                    <a:pt x="44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4" name="Google Shape;416;p16"/>
            <p:cNvSpPr>
              <a:spLocks noChangeArrowheads="1"/>
            </p:cNvSpPr>
            <p:nvPr/>
          </p:nvSpPr>
          <p:spPr bwMode="auto">
            <a:xfrm>
              <a:off x="1519238" y="5753100"/>
              <a:ext cx="152400" cy="225425"/>
            </a:xfrm>
            <a:custGeom>
              <a:avLst/>
              <a:gdLst>
                <a:gd name="T0" fmla="*/ 2147483646 w 96"/>
                <a:gd name="T1" fmla="*/ 0 h 142"/>
                <a:gd name="T2" fmla="*/ 2147483646 w 96"/>
                <a:gd name="T3" fmla="*/ 2147483646 h 142"/>
                <a:gd name="T4" fmla="*/ 2147483646 w 96"/>
                <a:gd name="T5" fmla="*/ 2147483646 h 142"/>
                <a:gd name="T6" fmla="*/ 2147483646 w 96"/>
                <a:gd name="T7" fmla="*/ 2147483646 h 142"/>
                <a:gd name="T8" fmla="*/ 2147483646 w 96"/>
                <a:gd name="T9" fmla="*/ 2147483646 h 142"/>
                <a:gd name="T10" fmla="*/ 2147483646 w 96"/>
                <a:gd name="T11" fmla="*/ 2147483646 h 142"/>
                <a:gd name="T12" fmla="*/ 2147483646 w 96"/>
                <a:gd name="T13" fmla="*/ 2147483646 h 142"/>
                <a:gd name="T14" fmla="*/ 2147483646 w 96"/>
                <a:gd name="T15" fmla="*/ 2147483646 h 142"/>
                <a:gd name="T16" fmla="*/ 2147483646 w 96"/>
                <a:gd name="T17" fmla="*/ 2147483646 h 142"/>
                <a:gd name="T18" fmla="*/ 2147483646 w 96"/>
                <a:gd name="T19" fmla="*/ 2147483646 h 142"/>
                <a:gd name="T20" fmla="*/ 2147483646 w 96"/>
                <a:gd name="T21" fmla="*/ 2147483646 h 142"/>
                <a:gd name="T22" fmla="*/ 2147483646 w 96"/>
                <a:gd name="T23" fmla="*/ 2147483646 h 142"/>
                <a:gd name="T24" fmla="*/ 2147483646 w 96"/>
                <a:gd name="T25" fmla="*/ 2147483646 h 142"/>
                <a:gd name="T26" fmla="*/ 2147483646 w 96"/>
                <a:gd name="T27" fmla="*/ 2147483646 h 142"/>
                <a:gd name="T28" fmla="*/ 2147483646 w 96"/>
                <a:gd name="T29" fmla="*/ 2147483646 h 142"/>
                <a:gd name="T30" fmla="*/ 2147483646 w 96"/>
                <a:gd name="T31" fmla="*/ 2147483646 h 142"/>
                <a:gd name="T32" fmla="*/ 2147483646 w 96"/>
                <a:gd name="T33" fmla="*/ 2147483646 h 142"/>
                <a:gd name="T34" fmla="*/ 2147483646 w 96"/>
                <a:gd name="T35" fmla="*/ 2147483646 h 142"/>
                <a:gd name="T36" fmla="*/ 2147483646 w 96"/>
                <a:gd name="T37" fmla="*/ 2147483646 h 142"/>
                <a:gd name="T38" fmla="*/ 2147483646 w 96"/>
                <a:gd name="T39" fmla="*/ 2147483646 h 142"/>
                <a:gd name="T40" fmla="*/ 2147483646 w 96"/>
                <a:gd name="T41" fmla="*/ 2147483646 h 142"/>
                <a:gd name="T42" fmla="*/ 0 w 96"/>
                <a:gd name="T43" fmla="*/ 2147483646 h 142"/>
                <a:gd name="T44" fmla="*/ 2147483646 w 96"/>
                <a:gd name="T45" fmla="*/ 2147483646 h 142"/>
                <a:gd name="T46" fmla="*/ 2147483646 w 96"/>
                <a:gd name="T47" fmla="*/ 2147483646 h 142"/>
                <a:gd name="T48" fmla="*/ 2147483646 w 96"/>
                <a:gd name="T49" fmla="*/ 2147483646 h 142"/>
                <a:gd name="T50" fmla="*/ 2147483646 w 96"/>
                <a:gd name="T51" fmla="*/ 2147483646 h 142"/>
                <a:gd name="T52" fmla="*/ 2147483646 w 96"/>
                <a:gd name="T53" fmla="*/ 2147483646 h 142"/>
                <a:gd name="T54" fmla="*/ 2147483646 w 96"/>
                <a:gd name="T55" fmla="*/ 2147483646 h 142"/>
                <a:gd name="T56" fmla="*/ 2147483646 w 96"/>
                <a:gd name="T57" fmla="*/ 2147483646 h 142"/>
                <a:gd name="T58" fmla="*/ 2147483646 w 96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142"/>
                <a:gd name="T92" fmla="*/ 96 w 96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142" extrusionOk="0">
                  <a:moveTo>
                    <a:pt x="91" y="0"/>
                  </a:moveTo>
                  <a:lnTo>
                    <a:pt x="96" y="4"/>
                  </a:lnTo>
                  <a:lnTo>
                    <a:pt x="94" y="33"/>
                  </a:lnTo>
                  <a:lnTo>
                    <a:pt x="87" y="57"/>
                  </a:lnTo>
                  <a:lnTo>
                    <a:pt x="78" y="80"/>
                  </a:lnTo>
                  <a:lnTo>
                    <a:pt x="66" y="97"/>
                  </a:lnTo>
                  <a:lnTo>
                    <a:pt x="53" y="112"/>
                  </a:lnTo>
                  <a:lnTo>
                    <a:pt x="39" y="123"/>
                  </a:lnTo>
                  <a:lnTo>
                    <a:pt x="27" y="132"/>
                  </a:lnTo>
                  <a:lnTo>
                    <a:pt x="17" y="138"/>
                  </a:lnTo>
                  <a:lnTo>
                    <a:pt x="10" y="141"/>
                  </a:lnTo>
                  <a:lnTo>
                    <a:pt x="8" y="142"/>
                  </a:lnTo>
                  <a:lnTo>
                    <a:pt x="4" y="137"/>
                  </a:lnTo>
                  <a:lnTo>
                    <a:pt x="18" y="123"/>
                  </a:lnTo>
                  <a:lnTo>
                    <a:pt x="26" y="108"/>
                  </a:lnTo>
                  <a:lnTo>
                    <a:pt x="30" y="97"/>
                  </a:lnTo>
                  <a:lnTo>
                    <a:pt x="31" y="87"/>
                  </a:lnTo>
                  <a:lnTo>
                    <a:pt x="20" y="90"/>
                  </a:lnTo>
                  <a:lnTo>
                    <a:pt x="12" y="94"/>
                  </a:lnTo>
                  <a:lnTo>
                    <a:pt x="8" y="97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8" y="76"/>
                  </a:lnTo>
                  <a:lnTo>
                    <a:pt x="20" y="56"/>
                  </a:lnTo>
                  <a:lnTo>
                    <a:pt x="34" y="41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7" y="8"/>
                  </a:lnTo>
                  <a:lnTo>
                    <a:pt x="86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5" name="Google Shape;417;p16"/>
            <p:cNvSpPr>
              <a:spLocks noChangeArrowheads="1"/>
            </p:cNvSpPr>
            <p:nvPr/>
          </p:nvSpPr>
          <p:spPr bwMode="auto">
            <a:xfrm>
              <a:off x="1366838" y="6129338"/>
              <a:ext cx="222250" cy="209550"/>
            </a:xfrm>
            <a:custGeom>
              <a:avLst/>
              <a:gdLst>
                <a:gd name="T0" fmla="*/ 2147483646 w 140"/>
                <a:gd name="T1" fmla="*/ 0 h 132"/>
                <a:gd name="T2" fmla="*/ 2147483646 w 140"/>
                <a:gd name="T3" fmla="*/ 2147483646 h 132"/>
                <a:gd name="T4" fmla="*/ 2147483646 w 140"/>
                <a:gd name="T5" fmla="*/ 2147483646 h 132"/>
                <a:gd name="T6" fmla="*/ 2147483646 w 140"/>
                <a:gd name="T7" fmla="*/ 2147483646 h 132"/>
                <a:gd name="T8" fmla="*/ 2147483646 w 140"/>
                <a:gd name="T9" fmla="*/ 2147483646 h 132"/>
                <a:gd name="T10" fmla="*/ 2147483646 w 140"/>
                <a:gd name="T11" fmla="*/ 2147483646 h 132"/>
                <a:gd name="T12" fmla="*/ 2147483646 w 140"/>
                <a:gd name="T13" fmla="*/ 2147483646 h 132"/>
                <a:gd name="T14" fmla="*/ 2147483646 w 140"/>
                <a:gd name="T15" fmla="*/ 2147483646 h 132"/>
                <a:gd name="T16" fmla="*/ 2147483646 w 140"/>
                <a:gd name="T17" fmla="*/ 2147483646 h 132"/>
                <a:gd name="T18" fmla="*/ 2147483646 w 140"/>
                <a:gd name="T19" fmla="*/ 2147483646 h 132"/>
                <a:gd name="T20" fmla="*/ 2147483646 w 140"/>
                <a:gd name="T21" fmla="*/ 2147483646 h 132"/>
                <a:gd name="T22" fmla="*/ 2147483646 w 140"/>
                <a:gd name="T23" fmla="*/ 2147483646 h 132"/>
                <a:gd name="T24" fmla="*/ 2147483646 w 140"/>
                <a:gd name="T25" fmla="*/ 2147483646 h 132"/>
                <a:gd name="T26" fmla="*/ 0 w 140"/>
                <a:gd name="T27" fmla="*/ 2147483646 h 132"/>
                <a:gd name="T28" fmla="*/ 2147483646 w 140"/>
                <a:gd name="T29" fmla="*/ 2147483646 h 132"/>
                <a:gd name="T30" fmla="*/ 2147483646 w 140"/>
                <a:gd name="T31" fmla="*/ 2147483646 h 132"/>
                <a:gd name="T32" fmla="*/ 2147483646 w 140"/>
                <a:gd name="T33" fmla="*/ 2147483646 h 132"/>
                <a:gd name="T34" fmla="*/ 2147483646 w 140"/>
                <a:gd name="T35" fmla="*/ 2147483646 h 132"/>
                <a:gd name="T36" fmla="*/ 2147483646 w 140"/>
                <a:gd name="T37" fmla="*/ 2147483646 h 132"/>
                <a:gd name="T38" fmla="*/ 2147483646 w 140"/>
                <a:gd name="T39" fmla="*/ 2147483646 h 132"/>
                <a:gd name="T40" fmla="*/ 2147483646 w 140"/>
                <a:gd name="T41" fmla="*/ 2147483646 h 132"/>
                <a:gd name="T42" fmla="*/ 2147483646 w 140"/>
                <a:gd name="T43" fmla="*/ 2147483646 h 132"/>
                <a:gd name="T44" fmla="*/ 2147483646 w 140"/>
                <a:gd name="T45" fmla="*/ 2147483646 h 132"/>
                <a:gd name="T46" fmla="*/ 2147483646 w 140"/>
                <a:gd name="T47" fmla="*/ 2147483646 h 132"/>
                <a:gd name="T48" fmla="*/ 2147483646 w 140"/>
                <a:gd name="T49" fmla="*/ 2147483646 h 132"/>
                <a:gd name="T50" fmla="*/ 2147483646 w 140"/>
                <a:gd name="T51" fmla="*/ 2147483646 h 132"/>
                <a:gd name="T52" fmla="*/ 2147483646 w 140"/>
                <a:gd name="T53" fmla="*/ 2147483646 h 132"/>
                <a:gd name="T54" fmla="*/ 2147483646 w 140"/>
                <a:gd name="T55" fmla="*/ 2147483646 h 132"/>
                <a:gd name="T56" fmla="*/ 2147483646 w 140"/>
                <a:gd name="T57" fmla="*/ 2147483646 h 132"/>
                <a:gd name="T58" fmla="*/ 2147483646 w 140"/>
                <a:gd name="T59" fmla="*/ 2147483646 h 132"/>
                <a:gd name="T60" fmla="*/ 2147483646 w 140"/>
                <a:gd name="T61" fmla="*/ 2147483646 h 132"/>
                <a:gd name="T62" fmla="*/ 2147483646 w 140"/>
                <a:gd name="T63" fmla="*/ 2147483646 h 132"/>
                <a:gd name="T64" fmla="*/ 2147483646 w 140"/>
                <a:gd name="T65" fmla="*/ 2147483646 h 132"/>
                <a:gd name="T66" fmla="*/ 2147483646 w 140"/>
                <a:gd name="T67" fmla="*/ 2147483646 h 132"/>
                <a:gd name="T68" fmla="*/ 2147483646 w 140"/>
                <a:gd name="T69" fmla="*/ 2147483646 h 132"/>
                <a:gd name="T70" fmla="*/ 2147483646 w 140"/>
                <a:gd name="T71" fmla="*/ 0 h 132"/>
                <a:gd name="T72" fmla="*/ 2147483646 w 140"/>
                <a:gd name="T73" fmla="*/ 0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132"/>
                <a:gd name="T113" fmla="*/ 140 w 14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132" extrusionOk="0">
                  <a:moveTo>
                    <a:pt x="136" y="0"/>
                  </a:moveTo>
                  <a:lnTo>
                    <a:pt x="140" y="4"/>
                  </a:lnTo>
                  <a:lnTo>
                    <a:pt x="131" y="33"/>
                  </a:lnTo>
                  <a:lnTo>
                    <a:pt x="118" y="58"/>
                  </a:lnTo>
                  <a:lnTo>
                    <a:pt x="104" y="77"/>
                  </a:lnTo>
                  <a:lnTo>
                    <a:pt x="87" y="93"/>
                  </a:lnTo>
                  <a:lnTo>
                    <a:pt x="70" y="106"/>
                  </a:lnTo>
                  <a:lnTo>
                    <a:pt x="53" y="115"/>
                  </a:lnTo>
                  <a:lnTo>
                    <a:pt x="37" y="123"/>
                  </a:lnTo>
                  <a:lnTo>
                    <a:pt x="23" y="127"/>
                  </a:lnTo>
                  <a:lnTo>
                    <a:pt x="13" y="131"/>
                  </a:lnTo>
                  <a:lnTo>
                    <a:pt x="5" y="132"/>
                  </a:lnTo>
                  <a:lnTo>
                    <a:pt x="2" y="132"/>
                  </a:lnTo>
                  <a:lnTo>
                    <a:pt x="0" y="125"/>
                  </a:lnTo>
                  <a:lnTo>
                    <a:pt x="17" y="116"/>
                  </a:lnTo>
                  <a:lnTo>
                    <a:pt x="28" y="106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5" y="77"/>
                  </a:lnTo>
                  <a:lnTo>
                    <a:pt x="39" y="77"/>
                  </a:lnTo>
                  <a:lnTo>
                    <a:pt x="33" y="76"/>
                  </a:lnTo>
                  <a:lnTo>
                    <a:pt x="27" y="77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7" y="80"/>
                  </a:lnTo>
                  <a:lnTo>
                    <a:pt x="15" y="81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7" y="80"/>
                  </a:lnTo>
                  <a:lnTo>
                    <a:pt x="23" y="58"/>
                  </a:lnTo>
                  <a:lnTo>
                    <a:pt x="41" y="41"/>
                  </a:lnTo>
                  <a:lnTo>
                    <a:pt x="62" y="28"/>
                  </a:lnTo>
                  <a:lnTo>
                    <a:pt x="83" y="17"/>
                  </a:lnTo>
                  <a:lnTo>
                    <a:pt x="103" y="9"/>
                  </a:lnTo>
                  <a:lnTo>
                    <a:pt x="119" y="4"/>
                  </a:lnTo>
                  <a:lnTo>
                    <a:pt x="131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6" name="Google Shape;418;p16"/>
            <p:cNvSpPr>
              <a:spLocks noChangeArrowheads="1"/>
            </p:cNvSpPr>
            <p:nvPr/>
          </p:nvSpPr>
          <p:spPr bwMode="auto">
            <a:xfrm>
              <a:off x="1435100" y="5957888"/>
              <a:ext cx="222250" cy="209550"/>
            </a:xfrm>
            <a:custGeom>
              <a:avLst/>
              <a:gdLst>
                <a:gd name="T0" fmla="*/ 2147483646 w 140"/>
                <a:gd name="T1" fmla="*/ 0 h 132"/>
                <a:gd name="T2" fmla="*/ 2147483646 w 140"/>
                <a:gd name="T3" fmla="*/ 2147483646 h 132"/>
                <a:gd name="T4" fmla="*/ 2147483646 w 140"/>
                <a:gd name="T5" fmla="*/ 2147483646 h 132"/>
                <a:gd name="T6" fmla="*/ 2147483646 w 140"/>
                <a:gd name="T7" fmla="*/ 2147483646 h 132"/>
                <a:gd name="T8" fmla="*/ 2147483646 w 140"/>
                <a:gd name="T9" fmla="*/ 2147483646 h 132"/>
                <a:gd name="T10" fmla="*/ 2147483646 w 140"/>
                <a:gd name="T11" fmla="*/ 2147483646 h 132"/>
                <a:gd name="T12" fmla="*/ 2147483646 w 140"/>
                <a:gd name="T13" fmla="*/ 2147483646 h 132"/>
                <a:gd name="T14" fmla="*/ 2147483646 w 140"/>
                <a:gd name="T15" fmla="*/ 2147483646 h 132"/>
                <a:gd name="T16" fmla="*/ 2147483646 w 140"/>
                <a:gd name="T17" fmla="*/ 2147483646 h 132"/>
                <a:gd name="T18" fmla="*/ 2147483646 w 140"/>
                <a:gd name="T19" fmla="*/ 2147483646 h 132"/>
                <a:gd name="T20" fmla="*/ 2147483646 w 140"/>
                <a:gd name="T21" fmla="*/ 2147483646 h 132"/>
                <a:gd name="T22" fmla="*/ 2147483646 w 140"/>
                <a:gd name="T23" fmla="*/ 2147483646 h 132"/>
                <a:gd name="T24" fmla="*/ 2147483646 w 140"/>
                <a:gd name="T25" fmla="*/ 2147483646 h 132"/>
                <a:gd name="T26" fmla="*/ 0 w 140"/>
                <a:gd name="T27" fmla="*/ 2147483646 h 132"/>
                <a:gd name="T28" fmla="*/ 2147483646 w 140"/>
                <a:gd name="T29" fmla="*/ 2147483646 h 132"/>
                <a:gd name="T30" fmla="*/ 2147483646 w 140"/>
                <a:gd name="T31" fmla="*/ 2147483646 h 132"/>
                <a:gd name="T32" fmla="*/ 2147483646 w 140"/>
                <a:gd name="T33" fmla="*/ 2147483646 h 132"/>
                <a:gd name="T34" fmla="*/ 2147483646 w 140"/>
                <a:gd name="T35" fmla="*/ 2147483646 h 132"/>
                <a:gd name="T36" fmla="*/ 2147483646 w 140"/>
                <a:gd name="T37" fmla="*/ 2147483646 h 132"/>
                <a:gd name="T38" fmla="*/ 2147483646 w 140"/>
                <a:gd name="T39" fmla="*/ 2147483646 h 132"/>
                <a:gd name="T40" fmla="*/ 2147483646 w 140"/>
                <a:gd name="T41" fmla="*/ 2147483646 h 132"/>
                <a:gd name="T42" fmla="*/ 2147483646 w 140"/>
                <a:gd name="T43" fmla="*/ 2147483646 h 132"/>
                <a:gd name="T44" fmla="*/ 2147483646 w 140"/>
                <a:gd name="T45" fmla="*/ 2147483646 h 132"/>
                <a:gd name="T46" fmla="*/ 2147483646 w 140"/>
                <a:gd name="T47" fmla="*/ 2147483646 h 132"/>
                <a:gd name="T48" fmla="*/ 2147483646 w 140"/>
                <a:gd name="T49" fmla="*/ 2147483646 h 132"/>
                <a:gd name="T50" fmla="*/ 2147483646 w 140"/>
                <a:gd name="T51" fmla="*/ 2147483646 h 132"/>
                <a:gd name="T52" fmla="*/ 2147483646 w 140"/>
                <a:gd name="T53" fmla="*/ 2147483646 h 132"/>
                <a:gd name="T54" fmla="*/ 2147483646 w 140"/>
                <a:gd name="T55" fmla="*/ 2147483646 h 132"/>
                <a:gd name="T56" fmla="*/ 2147483646 w 140"/>
                <a:gd name="T57" fmla="*/ 2147483646 h 132"/>
                <a:gd name="T58" fmla="*/ 2147483646 w 140"/>
                <a:gd name="T59" fmla="*/ 2147483646 h 132"/>
                <a:gd name="T60" fmla="*/ 2147483646 w 140"/>
                <a:gd name="T61" fmla="*/ 2147483646 h 132"/>
                <a:gd name="T62" fmla="*/ 2147483646 w 140"/>
                <a:gd name="T63" fmla="*/ 2147483646 h 132"/>
                <a:gd name="T64" fmla="*/ 2147483646 w 140"/>
                <a:gd name="T65" fmla="*/ 2147483646 h 132"/>
                <a:gd name="T66" fmla="*/ 2147483646 w 140"/>
                <a:gd name="T67" fmla="*/ 2147483646 h 132"/>
                <a:gd name="T68" fmla="*/ 2147483646 w 140"/>
                <a:gd name="T69" fmla="*/ 2147483646 h 132"/>
                <a:gd name="T70" fmla="*/ 2147483646 w 140"/>
                <a:gd name="T71" fmla="*/ 2147483646 h 132"/>
                <a:gd name="T72" fmla="*/ 2147483646 w 140"/>
                <a:gd name="T73" fmla="*/ 0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132"/>
                <a:gd name="T113" fmla="*/ 140 w 14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132" extrusionOk="0">
                  <a:moveTo>
                    <a:pt x="136" y="0"/>
                  </a:moveTo>
                  <a:lnTo>
                    <a:pt x="140" y="4"/>
                  </a:lnTo>
                  <a:lnTo>
                    <a:pt x="131" y="33"/>
                  </a:lnTo>
                  <a:lnTo>
                    <a:pt x="118" y="57"/>
                  </a:lnTo>
                  <a:lnTo>
                    <a:pt x="104" y="77"/>
                  </a:lnTo>
                  <a:lnTo>
                    <a:pt x="87" y="93"/>
                  </a:lnTo>
                  <a:lnTo>
                    <a:pt x="70" y="106"/>
                  </a:lnTo>
                  <a:lnTo>
                    <a:pt x="53" y="116"/>
                  </a:lnTo>
                  <a:lnTo>
                    <a:pt x="37" y="123"/>
                  </a:lnTo>
                  <a:lnTo>
                    <a:pt x="23" y="127"/>
                  </a:lnTo>
                  <a:lnTo>
                    <a:pt x="11" y="130"/>
                  </a:lnTo>
                  <a:lnTo>
                    <a:pt x="5" y="132"/>
                  </a:lnTo>
                  <a:lnTo>
                    <a:pt x="2" y="132"/>
                  </a:lnTo>
                  <a:lnTo>
                    <a:pt x="0" y="125"/>
                  </a:lnTo>
                  <a:lnTo>
                    <a:pt x="17" y="116"/>
                  </a:lnTo>
                  <a:lnTo>
                    <a:pt x="28" y="106"/>
                  </a:lnTo>
                  <a:lnTo>
                    <a:pt x="37" y="95"/>
                  </a:lnTo>
                  <a:lnTo>
                    <a:pt x="43" y="85"/>
                  </a:lnTo>
                  <a:lnTo>
                    <a:pt x="45" y="78"/>
                  </a:lnTo>
                  <a:lnTo>
                    <a:pt x="39" y="77"/>
                  </a:lnTo>
                  <a:lnTo>
                    <a:pt x="33" y="77"/>
                  </a:lnTo>
                  <a:lnTo>
                    <a:pt x="27" y="77"/>
                  </a:lnTo>
                  <a:lnTo>
                    <a:pt x="23" y="77"/>
                  </a:lnTo>
                  <a:lnTo>
                    <a:pt x="19" y="78"/>
                  </a:lnTo>
                  <a:lnTo>
                    <a:pt x="17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7" y="80"/>
                  </a:lnTo>
                  <a:lnTo>
                    <a:pt x="23" y="59"/>
                  </a:lnTo>
                  <a:lnTo>
                    <a:pt x="41" y="41"/>
                  </a:lnTo>
                  <a:lnTo>
                    <a:pt x="62" y="27"/>
                  </a:lnTo>
                  <a:lnTo>
                    <a:pt x="83" y="17"/>
                  </a:lnTo>
                  <a:lnTo>
                    <a:pt x="102" y="9"/>
                  </a:lnTo>
                  <a:lnTo>
                    <a:pt x="119" y="4"/>
                  </a:lnTo>
                  <a:lnTo>
                    <a:pt x="131" y="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7" name="Google Shape;419;p16"/>
            <p:cNvSpPr>
              <a:spLocks noChangeArrowheads="1"/>
            </p:cNvSpPr>
            <p:nvPr/>
          </p:nvSpPr>
          <p:spPr bwMode="auto">
            <a:xfrm>
              <a:off x="1260475" y="5886450"/>
              <a:ext cx="242887" cy="546100"/>
            </a:xfrm>
            <a:custGeom>
              <a:avLst/>
              <a:gdLst>
                <a:gd name="T0" fmla="*/ 2147483646 w 153"/>
                <a:gd name="T1" fmla="*/ 0 h 344"/>
                <a:gd name="T2" fmla="*/ 2147483646 w 153"/>
                <a:gd name="T3" fmla="*/ 2147483646 h 344"/>
                <a:gd name="T4" fmla="*/ 2147483646 w 153"/>
                <a:gd name="T5" fmla="*/ 2147483646 h 344"/>
                <a:gd name="T6" fmla="*/ 2147483646 w 153"/>
                <a:gd name="T7" fmla="*/ 2147483646 h 344"/>
                <a:gd name="T8" fmla="*/ 2147483646 w 153"/>
                <a:gd name="T9" fmla="*/ 2147483646 h 344"/>
                <a:gd name="T10" fmla="*/ 2147483646 w 153"/>
                <a:gd name="T11" fmla="*/ 2147483646 h 344"/>
                <a:gd name="T12" fmla="*/ 0 w 153"/>
                <a:gd name="T13" fmla="*/ 2147483646 h 344"/>
                <a:gd name="T14" fmla="*/ 2147483646 w 153"/>
                <a:gd name="T15" fmla="*/ 2147483646 h 344"/>
                <a:gd name="T16" fmla="*/ 2147483646 w 153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344"/>
                <a:gd name="T29" fmla="*/ 153 w 153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344" extrusionOk="0">
                  <a:moveTo>
                    <a:pt x="134" y="0"/>
                  </a:moveTo>
                  <a:lnTo>
                    <a:pt x="150" y="6"/>
                  </a:lnTo>
                  <a:lnTo>
                    <a:pt x="153" y="10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1" y="331"/>
                  </a:lnTo>
                  <a:lnTo>
                    <a:pt x="0" y="328"/>
                  </a:lnTo>
                  <a:lnTo>
                    <a:pt x="130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  <p:sp>
          <p:nvSpPr>
            <p:cNvPr id="108" name="Google Shape;420;p16"/>
            <p:cNvSpPr>
              <a:spLocks noChangeArrowheads="1"/>
            </p:cNvSpPr>
            <p:nvPr/>
          </p:nvSpPr>
          <p:spPr bwMode="auto">
            <a:xfrm>
              <a:off x="1544638" y="6026150"/>
              <a:ext cx="406400" cy="695325"/>
            </a:xfrm>
            <a:custGeom>
              <a:avLst/>
              <a:gdLst>
                <a:gd name="T0" fmla="*/ 2147483646 w 256"/>
                <a:gd name="T1" fmla="*/ 0 h 438"/>
                <a:gd name="T2" fmla="*/ 2147483646 w 256"/>
                <a:gd name="T3" fmla="*/ 2147483646 h 438"/>
                <a:gd name="T4" fmla="*/ 2147483646 w 256"/>
                <a:gd name="T5" fmla="*/ 2147483646 h 438"/>
                <a:gd name="T6" fmla="*/ 2147483646 w 256"/>
                <a:gd name="T7" fmla="*/ 2147483646 h 438"/>
                <a:gd name="T8" fmla="*/ 2147483646 w 256"/>
                <a:gd name="T9" fmla="*/ 2147483646 h 438"/>
                <a:gd name="T10" fmla="*/ 2147483646 w 256"/>
                <a:gd name="T11" fmla="*/ 2147483646 h 438"/>
                <a:gd name="T12" fmla="*/ 2147483646 w 256"/>
                <a:gd name="T13" fmla="*/ 2147483646 h 438"/>
                <a:gd name="T14" fmla="*/ 2147483646 w 256"/>
                <a:gd name="T15" fmla="*/ 2147483646 h 438"/>
                <a:gd name="T16" fmla="*/ 0 w 256"/>
                <a:gd name="T17" fmla="*/ 2147483646 h 438"/>
                <a:gd name="T18" fmla="*/ 2147483646 w 256"/>
                <a:gd name="T19" fmla="*/ 2147483646 h 438"/>
                <a:gd name="T20" fmla="*/ 2147483646 w 256"/>
                <a:gd name="T21" fmla="*/ 2147483646 h 438"/>
                <a:gd name="T22" fmla="*/ 2147483646 w 256"/>
                <a:gd name="T23" fmla="*/ 0 h 4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6"/>
                <a:gd name="T37" fmla="*/ 0 h 438"/>
                <a:gd name="T38" fmla="*/ 256 w 256"/>
                <a:gd name="T39" fmla="*/ 438 h 4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6" h="438" extrusionOk="0">
                  <a:moveTo>
                    <a:pt x="237" y="0"/>
                  </a:moveTo>
                  <a:lnTo>
                    <a:pt x="255" y="11"/>
                  </a:lnTo>
                  <a:lnTo>
                    <a:pt x="256" y="16"/>
                  </a:lnTo>
                  <a:lnTo>
                    <a:pt x="26" y="431"/>
                  </a:lnTo>
                  <a:lnTo>
                    <a:pt x="22" y="435"/>
                  </a:lnTo>
                  <a:lnTo>
                    <a:pt x="18" y="438"/>
                  </a:lnTo>
                  <a:lnTo>
                    <a:pt x="14" y="437"/>
                  </a:lnTo>
                  <a:lnTo>
                    <a:pt x="1" y="424"/>
                  </a:lnTo>
                  <a:lnTo>
                    <a:pt x="0" y="420"/>
                  </a:lnTo>
                  <a:lnTo>
                    <a:pt x="1" y="418"/>
                  </a:lnTo>
                  <a:lnTo>
                    <a:pt x="233" y="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</p:grpSp>
      <p:grpSp>
        <p:nvGrpSpPr>
          <p:cNvPr id="109" name="Google Shape;331;p16"/>
          <p:cNvGrpSpPr>
            <a:grpSpLocks/>
          </p:cNvGrpSpPr>
          <p:nvPr/>
        </p:nvGrpSpPr>
        <p:grpSpPr bwMode="auto">
          <a:xfrm>
            <a:off x="4121494" y="4902829"/>
            <a:ext cx="340784" cy="427567"/>
            <a:chOff x="3489326" y="2292350"/>
            <a:chExt cx="608012" cy="763588"/>
          </a:xfrm>
        </p:grpSpPr>
        <p:sp>
          <p:nvSpPr>
            <p:cNvPr id="110" name="Google Shape;332;p16"/>
            <p:cNvSpPr/>
            <p:nvPr/>
          </p:nvSpPr>
          <p:spPr>
            <a:xfrm>
              <a:off x="3489326" y="2292350"/>
              <a:ext cx="608012" cy="608604"/>
            </a:xfrm>
            <a:custGeom>
              <a:avLst/>
              <a:gdLst/>
              <a:ahLst/>
              <a:cxnLst/>
              <a:rect l="l" t="t" r="r" b="b"/>
              <a:pathLst>
                <a:path w="767" h="767" extrusionOk="0">
                  <a:moveTo>
                    <a:pt x="383" y="0"/>
                  </a:moveTo>
                  <a:lnTo>
                    <a:pt x="321" y="3"/>
                  </a:lnTo>
                  <a:lnTo>
                    <a:pt x="262" y="18"/>
                  </a:lnTo>
                  <a:lnTo>
                    <a:pt x="206" y="42"/>
                  </a:lnTo>
                  <a:lnTo>
                    <a:pt x="157" y="73"/>
                  </a:lnTo>
                  <a:lnTo>
                    <a:pt x="112" y="112"/>
                  </a:lnTo>
                  <a:lnTo>
                    <a:pt x="74" y="156"/>
                  </a:lnTo>
                  <a:lnTo>
                    <a:pt x="42" y="206"/>
                  </a:lnTo>
                  <a:lnTo>
                    <a:pt x="18" y="262"/>
                  </a:lnTo>
                  <a:lnTo>
                    <a:pt x="4" y="321"/>
                  </a:lnTo>
                  <a:lnTo>
                    <a:pt x="0" y="383"/>
                  </a:lnTo>
                  <a:lnTo>
                    <a:pt x="4" y="446"/>
                  </a:lnTo>
                  <a:lnTo>
                    <a:pt x="18" y="505"/>
                  </a:lnTo>
                  <a:lnTo>
                    <a:pt x="42" y="560"/>
                  </a:lnTo>
                  <a:lnTo>
                    <a:pt x="74" y="610"/>
                  </a:lnTo>
                  <a:lnTo>
                    <a:pt x="112" y="654"/>
                  </a:lnTo>
                  <a:lnTo>
                    <a:pt x="157" y="693"/>
                  </a:lnTo>
                  <a:lnTo>
                    <a:pt x="206" y="724"/>
                  </a:lnTo>
                  <a:lnTo>
                    <a:pt x="262" y="748"/>
                  </a:lnTo>
                  <a:lnTo>
                    <a:pt x="321" y="763"/>
                  </a:lnTo>
                  <a:lnTo>
                    <a:pt x="383" y="767"/>
                  </a:lnTo>
                  <a:lnTo>
                    <a:pt x="446" y="763"/>
                  </a:lnTo>
                  <a:lnTo>
                    <a:pt x="505" y="748"/>
                  </a:lnTo>
                  <a:lnTo>
                    <a:pt x="560" y="724"/>
                  </a:lnTo>
                  <a:lnTo>
                    <a:pt x="610" y="693"/>
                  </a:lnTo>
                  <a:lnTo>
                    <a:pt x="654" y="654"/>
                  </a:lnTo>
                  <a:lnTo>
                    <a:pt x="693" y="610"/>
                  </a:lnTo>
                  <a:lnTo>
                    <a:pt x="724" y="560"/>
                  </a:lnTo>
                  <a:lnTo>
                    <a:pt x="748" y="505"/>
                  </a:lnTo>
                  <a:lnTo>
                    <a:pt x="763" y="446"/>
                  </a:lnTo>
                  <a:lnTo>
                    <a:pt x="767" y="383"/>
                  </a:lnTo>
                  <a:lnTo>
                    <a:pt x="763" y="321"/>
                  </a:lnTo>
                  <a:lnTo>
                    <a:pt x="748" y="262"/>
                  </a:lnTo>
                  <a:lnTo>
                    <a:pt x="724" y="206"/>
                  </a:lnTo>
                  <a:lnTo>
                    <a:pt x="693" y="156"/>
                  </a:lnTo>
                  <a:lnTo>
                    <a:pt x="654" y="112"/>
                  </a:lnTo>
                  <a:lnTo>
                    <a:pt x="610" y="73"/>
                  </a:lnTo>
                  <a:lnTo>
                    <a:pt x="560" y="42"/>
                  </a:lnTo>
                  <a:lnTo>
                    <a:pt x="505" y="18"/>
                  </a:lnTo>
                  <a:lnTo>
                    <a:pt x="446" y="3"/>
                  </a:lnTo>
                  <a:lnTo>
                    <a:pt x="383" y="0"/>
                  </a:lnTo>
                  <a:close/>
                  <a:moveTo>
                    <a:pt x="383" y="675"/>
                  </a:moveTo>
                  <a:lnTo>
                    <a:pt x="332" y="669"/>
                  </a:lnTo>
                  <a:lnTo>
                    <a:pt x="282" y="656"/>
                  </a:lnTo>
                  <a:lnTo>
                    <a:pt x="236" y="634"/>
                  </a:lnTo>
                  <a:lnTo>
                    <a:pt x="195" y="606"/>
                  </a:lnTo>
                  <a:lnTo>
                    <a:pt x="160" y="571"/>
                  </a:lnTo>
                  <a:lnTo>
                    <a:pt x="133" y="531"/>
                  </a:lnTo>
                  <a:lnTo>
                    <a:pt x="110" y="485"/>
                  </a:lnTo>
                  <a:lnTo>
                    <a:pt x="98" y="435"/>
                  </a:lnTo>
                  <a:lnTo>
                    <a:pt x="92" y="383"/>
                  </a:lnTo>
                  <a:lnTo>
                    <a:pt x="98" y="332"/>
                  </a:lnTo>
                  <a:lnTo>
                    <a:pt x="110" y="282"/>
                  </a:lnTo>
                  <a:lnTo>
                    <a:pt x="133" y="236"/>
                  </a:lnTo>
                  <a:lnTo>
                    <a:pt x="160" y="195"/>
                  </a:lnTo>
                  <a:lnTo>
                    <a:pt x="195" y="160"/>
                  </a:lnTo>
                  <a:lnTo>
                    <a:pt x="236" y="132"/>
                  </a:lnTo>
                  <a:lnTo>
                    <a:pt x="282" y="110"/>
                  </a:lnTo>
                  <a:lnTo>
                    <a:pt x="332" y="96"/>
                  </a:lnTo>
                  <a:lnTo>
                    <a:pt x="383" y="92"/>
                  </a:lnTo>
                  <a:lnTo>
                    <a:pt x="435" y="96"/>
                  </a:lnTo>
                  <a:lnTo>
                    <a:pt x="485" y="110"/>
                  </a:lnTo>
                  <a:lnTo>
                    <a:pt x="531" y="132"/>
                  </a:lnTo>
                  <a:lnTo>
                    <a:pt x="571" y="160"/>
                  </a:lnTo>
                  <a:lnTo>
                    <a:pt x="606" y="195"/>
                  </a:lnTo>
                  <a:lnTo>
                    <a:pt x="634" y="236"/>
                  </a:lnTo>
                  <a:lnTo>
                    <a:pt x="656" y="282"/>
                  </a:lnTo>
                  <a:lnTo>
                    <a:pt x="671" y="332"/>
                  </a:lnTo>
                  <a:lnTo>
                    <a:pt x="675" y="383"/>
                  </a:lnTo>
                  <a:lnTo>
                    <a:pt x="671" y="435"/>
                  </a:lnTo>
                  <a:lnTo>
                    <a:pt x="656" y="485"/>
                  </a:lnTo>
                  <a:lnTo>
                    <a:pt x="634" y="531"/>
                  </a:lnTo>
                  <a:lnTo>
                    <a:pt x="606" y="571"/>
                  </a:lnTo>
                  <a:lnTo>
                    <a:pt x="571" y="606"/>
                  </a:lnTo>
                  <a:lnTo>
                    <a:pt x="531" y="634"/>
                  </a:lnTo>
                  <a:lnTo>
                    <a:pt x="485" y="656"/>
                  </a:lnTo>
                  <a:lnTo>
                    <a:pt x="435" y="669"/>
                  </a:lnTo>
                  <a:lnTo>
                    <a:pt x="383" y="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33;p16"/>
            <p:cNvSpPr/>
            <p:nvPr/>
          </p:nvSpPr>
          <p:spPr>
            <a:xfrm>
              <a:off x="3515762" y="2470018"/>
              <a:ext cx="558917" cy="585920"/>
            </a:xfrm>
            <a:custGeom>
              <a:avLst/>
              <a:gdLst/>
              <a:ahLst/>
              <a:cxnLst/>
              <a:rect l="l" t="t" r="r" b="b"/>
              <a:pathLst>
                <a:path w="704" h="737" extrusionOk="0">
                  <a:moveTo>
                    <a:pt x="699" y="664"/>
                  </a:moveTo>
                  <a:lnTo>
                    <a:pt x="679" y="631"/>
                  </a:lnTo>
                  <a:lnTo>
                    <a:pt x="651" y="601"/>
                  </a:lnTo>
                  <a:lnTo>
                    <a:pt x="616" y="575"/>
                  </a:lnTo>
                  <a:lnTo>
                    <a:pt x="575" y="551"/>
                  </a:lnTo>
                  <a:lnTo>
                    <a:pt x="526" y="575"/>
                  </a:lnTo>
                  <a:lnTo>
                    <a:pt x="472" y="594"/>
                  </a:lnTo>
                  <a:lnTo>
                    <a:pt x="415" y="605"/>
                  </a:lnTo>
                  <a:lnTo>
                    <a:pt x="358" y="608"/>
                  </a:lnTo>
                  <a:lnTo>
                    <a:pt x="297" y="605"/>
                  </a:lnTo>
                  <a:lnTo>
                    <a:pt x="240" y="594"/>
                  </a:lnTo>
                  <a:lnTo>
                    <a:pt x="185" y="573"/>
                  </a:lnTo>
                  <a:lnTo>
                    <a:pt x="133" y="549"/>
                  </a:lnTo>
                  <a:lnTo>
                    <a:pt x="92" y="572"/>
                  </a:lnTo>
                  <a:lnTo>
                    <a:pt x="56" y="599"/>
                  </a:lnTo>
                  <a:lnTo>
                    <a:pt x="28" y="631"/>
                  </a:lnTo>
                  <a:lnTo>
                    <a:pt x="6" y="664"/>
                  </a:lnTo>
                  <a:lnTo>
                    <a:pt x="0" y="686"/>
                  </a:lnTo>
                  <a:lnTo>
                    <a:pt x="4" y="704"/>
                  </a:lnTo>
                  <a:lnTo>
                    <a:pt x="17" y="721"/>
                  </a:lnTo>
                  <a:lnTo>
                    <a:pt x="35" y="732"/>
                  </a:lnTo>
                  <a:lnTo>
                    <a:pt x="56" y="737"/>
                  </a:lnTo>
                  <a:lnTo>
                    <a:pt x="649" y="737"/>
                  </a:lnTo>
                  <a:lnTo>
                    <a:pt x="671" y="732"/>
                  </a:lnTo>
                  <a:lnTo>
                    <a:pt x="688" y="721"/>
                  </a:lnTo>
                  <a:lnTo>
                    <a:pt x="701" y="704"/>
                  </a:lnTo>
                  <a:lnTo>
                    <a:pt x="704" y="686"/>
                  </a:lnTo>
                  <a:lnTo>
                    <a:pt x="699" y="664"/>
                  </a:lnTo>
                  <a:close/>
                  <a:moveTo>
                    <a:pt x="352" y="321"/>
                  </a:moveTo>
                  <a:lnTo>
                    <a:pt x="395" y="315"/>
                  </a:lnTo>
                  <a:lnTo>
                    <a:pt x="433" y="299"/>
                  </a:lnTo>
                  <a:lnTo>
                    <a:pt x="465" y="273"/>
                  </a:lnTo>
                  <a:lnTo>
                    <a:pt x="491" y="241"/>
                  </a:lnTo>
                  <a:lnTo>
                    <a:pt x="507" y="203"/>
                  </a:lnTo>
                  <a:lnTo>
                    <a:pt x="513" y="160"/>
                  </a:lnTo>
                  <a:lnTo>
                    <a:pt x="507" y="118"/>
                  </a:lnTo>
                  <a:lnTo>
                    <a:pt x="491" y="79"/>
                  </a:lnTo>
                  <a:lnTo>
                    <a:pt x="465" y="48"/>
                  </a:lnTo>
                  <a:lnTo>
                    <a:pt x="433" y="22"/>
                  </a:lnTo>
                  <a:lnTo>
                    <a:pt x="395" y="5"/>
                  </a:lnTo>
                  <a:lnTo>
                    <a:pt x="352" y="0"/>
                  </a:lnTo>
                  <a:lnTo>
                    <a:pt x="310" y="5"/>
                  </a:lnTo>
                  <a:lnTo>
                    <a:pt x="271" y="22"/>
                  </a:lnTo>
                  <a:lnTo>
                    <a:pt x="240" y="48"/>
                  </a:lnTo>
                  <a:lnTo>
                    <a:pt x="214" y="79"/>
                  </a:lnTo>
                  <a:lnTo>
                    <a:pt x="197" y="118"/>
                  </a:lnTo>
                  <a:lnTo>
                    <a:pt x="192" y="160"/>
                  </a:lnTo>
                  <a:lnTo>
                    <a:pt x="197" y="203"/>
                  </a:lnTo>
                  <a:lnTo>
                    <a:pt x="214" y="241"/>
                  </a:lnTo>
                  <a:lnTo>
                    <a:pt x="240" y="273"/>
                  </a:lnTo>
                  <a:lnTo>
                    <a:pt x="271" y="299"/>
                  </a:lnTo>
                  <a:lnTo>
                    <a:pt x="310" y="315"/>
                  </a:lnTo>
                  <a:lnTo>
                    <a:pt x="352" y="321"/>
                  </a:lnTo>
                  <a:close/>
                  <a:moveTo>
                    <a:pt x="321" y="63"/>
                  </a:moveTo>
                  <a:lnTo>
                    <a:pt x="347" y="68"/>
                  </a:lnTo>
                  <a:lnTo>
                    <a:pt x="367" y="81"/>
                  </a:lnTo>
                  <a:lnTo>
                    <a:pt x="380" y="103"/>
                  </a:lnTo>
                  <a:lnTo>
                    <a:pt x="386" y="129"/>
                  </a:lnTo>
                  <a:lnTo>
                    <a:pt x="380" y="153"/>
                  </a:lnTo>
                  <a:lnTo>
                    <a:pt x="367" y="175"/>
                  </a:lnTo>
                  <a:lnTo>
                    <a:pt x="347" y="188"/>
                  </a:lnTo>
                  <a:lnTo>
                    <a:pt x="321" y="193"/>
                  </a:lnTo>
                  <a:lnTo>
                    <a:pt x="295" y="188"/>
                  </a:lnTo>
                  <a:lnTo>
                    <a:pt x="275" y="175"/>
                  </a:lnTo>
                  <a:lnTo>
                    <a:pt x="260" y="153"/>
                  </a:lnTo>
                  <a:lnTo>
                    <a:pt x="255" y="129"/>
                  </a:lnTo>
                  <a:lnTo>
                    <a:pt x="260" y="103"/>
                  </a:lnTo>
                  <a:lnTo>
                    <a:pt x="275" y="81"/>
                  </a:lnTo>
                  <a:lnTo>
                    <a:pt x="295" y="68"/>
                  </a:lnTo>
                  <a:lnTo>
                    <a:pt x="321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334;p16"/>
          <p:cNvSpPr>
            <a:spLocks noChangeArrowheads="1"/>
          </p:cNvSpPr>
          <p:nvPr/>
        </p:nvSpPr>
        <p:spPr bwMode="auto">
          <a:xfrm>
            <a:off x="4459995" y="5402754"/>
            <a:ext cx="639233" cy="319617"/>
          </a:xfrm>
          <a:custGeom>
            <a:avLst/>
            <a:gdLst>
              <a:gd name="T0" fmla="*/ 2147483646 w 1179"/>
              <a:gd name="T1" fmla="*/ 2147483646 h 585"/>
              <a:gd name="T2" fmla="*/ 2147483646 w 1179"/>
              <a:gd name="T3" fmla="*/ 2147483646 h 585"/>
              <a:gd name="T4" fmla="*/ 2147483646 w 1179"/>
              <a:gd name="T5" fmla="*/ 2147483646 h 585"/>
              <a:gd name="T6" fmla="*/ 2147483646 w 1179"/>
              <a:gd name="T7" fmla="*/ 2147483646 h 585"/>
              <a:gd name="T8" fmla="*/ 2147483646 w 1179"/>
              <a:gd name="T9" fmla="*/ 2147483646 h 585"/>
              <a:gd name="T10" fmla="*/ 2147483646 w 1179"/>
              <a:gd name="T11" fmla="*/ 2147483646 h 585"/>
              <a:gd name="T12" fmla="*/ 2147483646 w 1179"/>
              <a:gd name="T13" fmla="*/ 2147483646 h 585"/>
              <a:gd name="T14" fmla="*/ 2147483646 w 1179"/>
              <a:gd name="T15" fmla="*/ 2147483646 h 585"/>
              <a:gd name="T16" fmla="*/ 2147483646 w 1179"/>
              <a:gd name="T17" fmla="*/ 2147483646 h 585"/>
              <a:gd name="T18" fmla="*/ 2147483646 w 1179"/>
              <a:gd name="T19" fmla="*/ 2147483646 h 585"/>
              <a:gd name="T20" fmla="*/ 2147483646 w 1179"/>
              <a:gd name="T21" fmla="*/ 2147483646 h 585"/>
              <a:gd name="T22" fmla="*/ 2147483646 w 1179"/>
              <a:gd name="T23" fmla="*/ 2147483646 h 585"/>
              <a:gd name="T24" fmla="*/ 2147483646 w 1179"/>
              <a:gd name="T25" fmla="*/ 2147483646 h 585"/>
              <a:gd name="T26" fmla="*/ 2147483646 w 1179"/>
              <a:gd name="T27" fmla="*/ 2147483646 h 585"/>
              <a:gd name="T28" fmla="*/ 2147483646 w 1179"/>
              <a:gd name="T29" fmla="*/ 2147483646 h 585"/>
              <a:gd name="T30" fmla="*/ 2147483646 w 1179"/>
              <a:gd name="T31" fmla="*/ 2147483646 h 585"/>
              <a:gd name="T32" fmla="*/ 2147483646 w 1179"/>
              <a:gd name="T33" fmla="*/ 2147483646 h 585"/>
              <a:gd name="T34" fmla="*/ 2147483646 w 1179"/>
              <a:gd name="T35" fmla="*/ 2147483646 h 585"/>
              <a:gd name="T36" fmla="*/ 2147483646 w 1179"/>
              <a:gd name="T37" fmla="*/ 2147483646 h 585"/>
              <a:gd name="T38" fmla="*/ 2147483646 w 1179"/>
              <a:gd name="T39" fmla="*/ 2147483646 h 585"/>
              <a:gd name="T40" fmla="*/ 2147483646 w 1179"/>
              <a:gd name="T41" fmla="*/ 2147483646 h 585"/>
              <a:gd name="T42" fmla="*/ 2147483646 w 1179"/>
              <a:gd name="T43" fmla="*/ 2147483646 h 585"/>
              <a:gd name="T44" fmla="*/ 2147483646 w 1179"/>
              <a:gd name="T45" fmla="*/ 2147483646 h 585"/>
              <a:gd name="T46" fmla="*/ 2147483646 w 1179"/>
              <a:gd name="T47" fmla="*/ 2147483646 h 585"/>
              <a:gd name="T48" fmla="*/ 2147483646 w 1179"/>
              <a:gd name="T49" fmla="*/ 2147483646 h 585"/>
              <a:gd name="T50" fmla="*/ 2147483646 w 1179"/>
              <a:gd name="T51" fmla="*/ 2147483646 h 585"/>
              <a:gd name="T52" fmla="*/ 2147483646 w 1179"/>
              <a:gd name="T53" fmla="*/ 2147483646 h 585"/>
              <a:gd name="T54" fmla="*/ 2147483646 w 1179"/>
              <a:gd name="T55" fmla="*/ 2147483646 h 585"/>
              <a:gd name="T56" fmla="*/ 2147483646 w 1179"/>
              <a:gd name="T57" fmla="*/ 2147483646 h 585"/>
              <a:gd name="T58" fmla="*/ 2147483646 w 1179"/>
              <a:gd name="T59" fmla="*/ 2147483646 h 585"/>
              <a:gd name="T60" fmla="*/ 2147483646 w 1179"/>
              <a:gd name="T61" fmla="*/ 2147483646 h 585"/>
              <a:gd name="T62" fmla="*/ 2147483646 w 1179"/>
              <a:gd name="T63" fmla="*/ 2147483646 h 585"/>
              <a:gd name="T64" fmla="*/ 2147483646 w 1179"/>
              <a:gd name="T65" fmla="*/ 2147483646 h 585"/>
              <a:gd name="T66" fmla="*/ 2147483646 w 1179"/>
              <a:gd name="T67" fmla="*/ 2147483646 h 585"/>
              <a:gd name="T68" fmla="*/ 2147483646 w 1179"/>
              <a:gd name="T69" fmla="*/ 2147483646 h 585"/>
              <a:gd name="T70" fmla="*/ 2147483646 w 1179"/>
              <a:gd name="T71" fmla="*/ 2147483646 h 585"/>
              <a:gd name="T72" fmla="*/ 2147483646 w 1179"/>
              <a:gd name="T73" fmla="*/ 2147483646 h 585"/>
              <a:gd name="T74" fmla="*/ 2147483646 w 1179"/>
              <a:gd name="T75" fmla="*/ 2147483646 h 585"/>
              <a:gd name="T76" fmla="*/ 2147483646 w 1179"/>
              <a:gd name="T77" fmla="*/ 2147483646 h 585"/>
              <a:gd name="T78" fmla="*/ 2147483646 w 1179"/>
              <a:gd name="T79" fmla="*/ 2147483646 h 585"/>
              <a:gd name="T80" fmla="*/ 2147483646 w 1179"/>
              <a:gd name="T81" fmla="*/ 2147483646 h 585"/>
              <a:gd name="T82" fmla="*/ 2147483646 w 1179"/>
              <a:gd name="T83" fmla="*/ 2147483646 h 585"/>
              <a:gd name="T84" fmla="*/ 2147483646 w 1179"/>
              <a:gd name="T85" fmla="*/ 2147483646 h 585"/>
              <a:gd name="T86" fmla="*/ 2147483646 w 1179"/>
              <a:gd name="T87" fmla="*/ 2147483646 h 585"/>
              <a:gd name="T88" fmla="*/ 2147483646 w 1179"/>
              <a:gd name="T89" fmla="*/ 2147483646 h 585"/>
              <a:gd name="T90" fmla="*/ 2147483646 w 1179"/>
              <a:gd name="T91" fmla="*/ 2147483646 h 585"/>
              <a:gd name="T92" fmla="*/ 2147483646 w 1179"/>
              <a:gd name="T93" fmla="*/ 2147483646 h 585"/>
              <a:gd name="T94" fmla="*/ 2147483646 w 1179"/>
              <a:gd name="T95" fmla="*/ 2147483646 h 585"/>
              <a:gd name="T96" fmla="*/ 2147483646 w 1179"/>
              <a:gd name="T97" fmla="*/ 2147483646 h 585"/>
              <a:gd name="T98" fmla="*/ 2147483646 w 1179"/>
              <a:gd name="T99" fmla="*/ 2147483646 h 585"/>
              <a:gd name="T100" fmla="*/ 2147483646 w 1179"/>
              <a:gd name="T101" fmla="*/ 2147483646 h 585"/>
              <a:gd name="T102" fmla="*/ 2147483646 w 1179"/>
              <a:gd name="T103" fmla="*/ 2147483646 h 585"/>
              <a:gd name="T104" fmla="*/ 2147483646 w 1179"/>
              <a:gd name="T105" fmla="*/ 2147483646 h 585"/>
              <a:gd name="T106" fmla="*/ 2147483646 w 1179"/>
              <a:gd name="T107" fmla="*/ 2147483646 h 585"/>
              <a:gd name="T108" fmla="*/ 2147483646 w 1179"/>
              <a:gd name="T109" fmla="*/ 2147483646 h 585"/>
              <a:gd name="T110" fmla="*/ 2147483646 w 1179"/>
              <a:gd name="T111" fmla="*/ 2147483646 h 585"/>
              <a:gd name="T112" fmla="*/ 2147483646 w 1179"/>
              <a:gd name="T113" fmla="*/ 2147483646 h 585"/>
              <a:gd name="T114" fmla="*/ 2147483646 w 1179"/>
              <a:gd name="T115" fmla="*/ 2147483646 h 585"/>
              <a:gd name="T116" fmla="*/ 2147483646 w 1179"/>
              <a:gd name="T117" fmla="*/ 2147483646 h 5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79"/>
              <a:gd name="T178" fmla="*/ 0 h 585"/>
              <a:gd name="T179" fmla="*/ 1179 w 1179"/>
              <a:gd name="T180" fmla="*/ 585 h 58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79" h="585" extrusionOk="0">
                <a:moveTo>
                  <a:pt x="446" y="299"/>
                </a:moveTo>
                <a:lnTo>
                  <a:pt x="446" y="312"/>
                </a:lnTo>
                <a:lnTo>
                  <a:pt x="444" y="325"/>
                </a:lnTo>
                <a:lnTo>
                  <a:pt x="444" y="319"/>
                </a:lnTo>
                <a:lnTo>
                  <a:pt x="442" y="313"/>
                </a:lnTo>
                <a:lnTo>
                  <a:pt x="440" y="308"/>
                </a:lnTo>
                <a:lnTo>
                  <a:pt x="437" y="303"/>
                </a:lnTo>
                <a:lnTo>
                  <a:pt x="439" y="303"/>
                </a:lnTo>
                <a:lnTo>
                  <a:pt x="446" y="299"/>
                </a:lnTo>
                <a:close/>
                <a:moveTo>
                  <a:pt x="335" y="287"/>
                </a:moveTo>
                <a:lnTo>
                  <a:pt x="341" y="291"/>
                </a:lnTo>
                <a:lnTo>
                  <a:pt x="346" y="295"/>
                </a:lnTo>
                <a:lnTo>
                  <a:pt x="369" y="303"/>
                </a:lnTo>
                <a:lnTo>
                  <a:pt x="394" y="307"/>
                </a:lnTo>
                <a:lnTo>
                  <a:pt x="403" y="318"/>
                </a:lnTo>
                <a:lnTo>
                  <a:pt x="413" y="327"/>
                </a:lnTo>
                <a:lnTo>
                  <a:pt x="423" y="334"/>
                </a:lnTo>
                <a:lnTo>
                  <a:pt x="428" y="336"/>
                </a:lnTo>
                <a:lnTo>
                  <a:pt x="432" y="337"/>
                </a:lnTo>
                <a:lnTo>
                  <a:pt x="435" y="337"/>
                </a:lnTo>
                <a:lnTo>
                  <a:pt x="439" y="336"/>
                </a:lnTo>
                <a:lnTo>
                  <a:pt x="440" y="335"/>
                </a:lnTo>
                <a:lnTo>
                  <a:pt x="431" y="344"/>
                </a:lnTo>
                <a:lnTo>
                  <a:pt x="418" y="349"/>
                </a:lnTo>
                <a:lnTo>
                  <a:pt x="404" y="350"/>
                </a:lnTo>
                <a:lnTo>
                  <a:pt x="389" y="350"/>
                </a:lnTo>
                <a:lnTo>
                  <a:pt x="374" y="348"/>
                </a:lnTo>
                <a:lnTo>
                  <a:pt x="363" y="344"/>
                </a:lnTo>
                <a:lnTo>
                  <a:pt x="346" y="334"/>
                </a:lnTo>
                <a:lnTo>
                  <a:pt x="336" y="321"/>
                </a:lnTo>
                <a:lnTo>
                  <a:pt x="332" y="305"/>
                </a:lnTo>
                <a:lnTo>
                  <a:pt x="335" y="287"/>
                </a:lnTo>
                <a:close/>
                <a:moveTo>
                  <a:pt x="417" y="278"/>
                </a:moveTo>
                <a:lnTo>
                  <a:pt x="439" y="278"/>
                </a:lnTo>
                <a:lnTo>
                  <a:pt x="441" y="281"/>
                </a:lnTo>
                <a:lnTo>
                  <a:pt x="442" y="282"/>
                </a:lnTo>
                <a:lnTo>
                  <a:pt x="444" y="285"/>
                </a:lnTo>
                <a:lnTo>
                  <a:pt x="442" y="286"/>
                </a:lnTo>
                <a:lnTo>
                  <a:pt x="440" y="289"/>
                </a:lnTo>
                <a:lnTo>
                  <a:pt x="435" y="290"/>
                </a:lnTo>
                <a:lnTo>
                  <a:pt x="430" y="293"/>
                </a:lnTo>
                <a:lnTo>
                  <a:pt x="423" y="285"/>
                </a:lnTo>
                <a:lnTo>
                  <a:pt x="417" y="278"/>
                </a:lnTo>
                <a:close/>
                <a:moveTo>
                  <a:pt x="720" y="277"/>
                </a:moveTo>
                <a:lnTo>
                  <a:pt x="726" y="295"/>
                </a:lnTo>
                <a:lnTo>
                  <a:pt x="729" y="317"/>
                </a:lnTo>
                <a:lnTo>
                  <a:pt x="730" y="341"/>
                </a:lnTo>
                <a:lnTo>
                  <a:pt x="727" y="379"/>
                </a:lnTo>
                <a:lnTo>
                  <a:pt x="722" y="418"/>
                </a:lnTo>
                <a:lnTo>
                  <a:pt x="716" y="461"/>
                </a:lnTo>
                <a:lnTo>
                  <a:pt x="874" y="497"/>
                </a:lnTo>
                <a:lnTo>
                  <a:pt x="885" y="499"/>
                </a:lnTo>
                <a:lnTo>
                  <a:pt x="897" y="499"/>
                </a:lnTo>
                <a:lnTo>
                  <a:pt x="907" y="495"/>
                </a:lnTo>
                <a:lnTo>
                  <a:pt x="917" y="486"/>
                </a:lnTo>
                <a:lnTo>
                  <a:pt x="920" y="484"/>
                </a:lnTo>
                <a:lnTo>
                  <a:pt x="924" y="482"/>
                </a:lnTo>
                <a:lnTo>
                  <a:pt x="927" y="482"/>
                </a:lnTo>
                <a:lnTo>
                  <a:pt x="930" y="484"/>
                </a:lnTo>
                <a:lnTo>
                  <a:pt x="934" y="485"/>
                </a:lnTo>
                <a:lnTo>
                  <a:pt x="935" y="489"/>
                </a:lnTo>
                <a:lnTo>
                  <a:pt x="936" y="491"/>
                </a:lnTo>
                <a:lnTo>
                  <a:pt x="936" y="495"/>
                </a:lnTo>
                <a:lnTo>
                  <a:pt x="934" y="499"/>
                </a:lnTo>
                <a:lnTo>
                  <a:pt x="922" y="512"/>
                </a:lnTo>
                <a:lnTo>
                  <a:pt x="908" y="518"/>
                </a:lnTo>
                <a:lnTo>
                  <a:pt x="895" y="521"/>
                </a:lnTo>
                <a:lnTo>
                  <a:pt x="883" y="521"/>
                </a:lnTo>
                <a:lnTo>
                  <a:pt x="874" y="520"/>
                </a:lnTo>
                <a:lnTo>
                  <a:pt x="867" y="518"/>
                </a:lnTo>
                <a:lnTo>
                  <a:pt x="577" y="452"/>
                </a:lnTo>
                <a:lnTo>
                  <a:pt x="571" y="476"/>
                </a:lnTo>
                <a:lnTo>
                  <a:pt x="566" y="497"/>
                </a:lnTo>
                <a:lnTo>
                  <a:pt x="562" y="513"/>
                </a:lnTo>
                <a:lnTo>
                  <a:pt x="559" y="525"/>
                </a:lnTo>
                <a:lnTo>
                  <a:pt x="712" y="559"/>
                </a:lnTo>
                <a:lnTo>
                  <a:pt x="726" y="562"/>
                </a:lnTo>
                <a:lnTo>
                  <a:pt x="740" y="562"/>
                </a:lnTo>
                <a:lnTo>
                  <a:pt x="752" y="558"/>
                </a:lnTo>
                <a:lnTo>
                  <a:pt x="763" y="548"/>
                </a:lnTo>
                <a:lnTo>
                  <a:pt x="767" y="544"/>
                </a:lnTo>
                <a:lnTo>
                  <a:pt x="771" y="543"/>
                </a:lnTo>
                <a:lnTo>
                  <a:pt x="773" y="543"/>
                </a:lnTo>
                <a:lnTo>
                  <a:pt x="777" y="544"/>
                </a:lnTo>
                <a:lnTo>
                  <a:pt x="780" y="547"/>
                </a:lnTo>
                <a:lnTo>
                  <a:pt x="782" y="549"/>
                </a:lnTo>
                <a:lnTo>
                  <a:pt x="784" y="553"/>
                </a:lnTo>
                <a:lnTo>
                  <a:pt x="784" y="557"/>
                </a:lnTo>
                <a:lnTo>
                  <a:pt x="781" y="561"/>
                </a:lnTo>
                <a:lnTo>
                  <a:pt x="767" y="575"/>
                </a:lnTo>
                <a:lnTo>
                  <a:pt x="752" y="583"/>
                </a:lnTo>
                <a:lnTo>
                  <a:pt x="736" y="585"/>
                </a:lnTo>
                <a:lnTo>
                  <a:pt x="722" y="585"/>
                </a:lnTo>
                <a:lnTo>
                  <a:pt x="712" y="583"/>
                </a:lnTo>
                <a:lnTo>
                  <a:pt x="705" y="581"/>
                </a:lnTo>
                <a:lnTo>
                  <a:pt x="218" y="470"/>
                </a:lnTo>
                <a:lnTo>
                  <a:pt x="212" y="466"/>
                </a:lnTo>
                <a:lnTo>
                  <a:pt x="209" y="459"/>
                </a:lnTo>
                <a:lnTo>
                  <a:pt x="210" y="454"/>
                </a:lnTo>
                <a:lnTo>
                  <a:pt x="215" y="449"/>
                </a:lnTo>
                <a:lnTo>
                  <a:pt x="222" y="448"/>
                </a:lnTo>
                <a:lnTo>
                  <a:pt x="346" y="476"/>
                </a:lnTo>
                <a:lnTo>
                  <a:pt x="349" y="463"/>
                </a:lnTo>
                <a:lnTo>
                  <a:pt x="353" y="444"/>
                </a:lnTo>
                <a:lnTo>
                  <a:pt x="359" y="420"/>
                </a:lnTo>
                <a:lnTo>
                  <a:pt x="367" y="394"/>
                </a:lnTo>
                <a:lnTo>
                  <a:pt x="374" y="366"/>
                </a:lnTo>
                <a:lnTo>
                  <a:pt x="382" y="367"/>
                </a:lnTo>
                <a:lnTo>
                  <a:pt x="390" y="367"/>
                </a:lnTo>
                <a:lnTo>
                  <a:pt x="381" y="396"/>
                </a:lnTo>
                <a:lnTo>
                  <a:pt x="373" y="422"/>
                </a:lnTo>
                <a:lnTo>
                  <a:pt x="367" y="447"/>
                </a:lnTo>
                <a:lnTo>
                  <a:pt x="363" y="466"/>
                </a:lnTo>
                <a:lnTo>
                  <a:pt x="360" y="480"/>
                </a:lnTo>
                <a:lnTo>
                  <a:pt x="545" y="522"/>
                </a:lnTo>
                <a:lnTo>
                  <a:pt x="548" y="511"/>
                </a:lnTo>
                <a:lnTo>
                  <a:pt x="552" y="493"/>
                </a:lnTo>
                <a:lnTo>
                  <a:pt x="557" y="472"/>
                </a:lnTo>
                <a:lnTo>
                  <a:pt x="563" y="448"/>
                </a:lnTo>
                <a:lnTo>
                  <a:pt x="421" y="416"/>
                </a:lnTo>
                <a:lnTo>
                  <a:pt x="414" y="412"/>
                </a:lnTo>
                <a:lnTo>
                  <a:pt x="412" y="405"/>
                </a:lnTo>
                <a:lnTo>
                  <a:pt x="413" y="399"/>
                </a:lnTo>
                <a:lnTo>
                  <a:pt x="418" y="395"/>
                </a:lnTo>
                <a:lnTo>
                  <a:pt x="424" y="394"/>
                </a:lnTo>
                <a:lnTo>
                  <a:pt x="503" y="412"/>
                </a:lnTo>
                <a:lnTo>
                  <a:pt x="509" y="373"/>
                </a:lnTo>
                <a:lnTo>
                  <a:pt x="513" y="336"/>
                </a:lnTo>
                <a:lnTo>
                  <a:pt x="514" y="308"/>
                </a:lnTo>
                <a:lnTo>
                  <a:pt x="516" y="282"/>
                </a:lnTo>
                <a:lnTo>
                  <a:pt x="530" y="286"/>
                </a:lnTo>
                <a:lnTo>
                  <a:pt x="530" y="311"/>
                </a:lnTo>
                <a:lnTo>
                  <a:pt x="527" y="337"/>
                </a:lnTo>
                <a:lnTo>
                  <a:pt x="523" y="376"/>
                </a:lnTo>
                <a:lnTo>
                  <a:pt x="517" y="416"/>
                </a:lnTo>
                <a:lnTo>
                  <a:pt x="568" y="427"/>
                </a:lnTo>
                <a:lnTo>
                  <a:pt x="581" y="391"/>
                </a:lnTo>
                <a:lnTo>
                  <a:pt x="595" y="355"/>
                </a:lnTo>
                <a:lnTo>
                  <a:pt x="611" y="322"/>
                </a:lnTo>
                <a:lnTo>
                  <a:pt x="628" y="294"/>
                </a:lnTo>
                <a:lnTo>
                  <a:pt x="649" y="294"/>
                </a:lnTo>
                <a:lnTo>
                  <a:pt x="632" y="313"/>
                </a:lnTo>
                <a:lnTo>
                  <a:pt x="618" y="339"/>
                </a:lnTo>
                <a:lnTo>
                  <a:pt x="605" y="368"/>
                </a:lnTo>
                <a:lnTo>
                  <a:pt x="593" y="399"/>
                </a:lnTo>
                <a:lnTo>
                  <a:pt x="582" y="430"/>
                </a:lnTo>
                <a:lnTo>
                  <a:pt x="702" y="457"/>
                </a:lnTo>
                <a:lnTo>
                  <a:pt x="708" y="417"/>
                </a:lnTo>
                <a:lnTo>
                  <a:pt x="713" y="377"/>
                </a:lnTo>
                <a:lnTo>
                  <a:pt x="714" y="341"/>
                </a:lnTo>
                <a:lnTo>
                  <a:pt x="714" y="318"/>
                </a:lnTo>
                <a:lnTo>
                  <a:pt x="712" y="299"/>
                </a:lnTo>
                <a:lnTo>
                  <a:pt x="707" y="284"/>
                </a:lnTo>
                <a:lnTo>
                  <a:pt x="712" y="282"/>
                </a:lnTo>
                <a:lnTo>
                  <a:pt x="716" y="280"/>
                </a:lnTo>
                <a:lnTo>
                  <a:pt x="720" y="277"/>
                </a:lnTo>
                <a:close/>
                <a:moveTo>
                  <a:pt x="476" y="277"/>
                </a:moveTo>
                <a:lnTo>
                  <a:pt x="457" y="290"/>
                </a:lnTo>
                <a:lnTo>
                  <a:pt x="457" y="289"/>
                </a:lnTo>
                <a:lnTo>
                  <a:pt x="457" y="285"/>
                </a:lnTo>
                <a:lnTo>
                  <a:pt x="457" y="281"/>
                </a:lnTo>
                <a:lnTo>
                  <a:pt x="455" y="278"/>
                </a:lnTo>
                <a:lnTo>
                  <a:pt x="459" y="277"/>
                </a:lnTo>
                <a:lnTo>
                  <a:pt x="463" y="277"/>
                </a:lnTo>
                <a:lnTo>
                  <a:pt x="469" y="277"/>
                </a:lnTo>
                <a:lnTo>
                  <a:pt x="476" y="277"/>
                </a:lnTo>
                <a:close/>
                <a:moveTo>
                  <a:pt x="381" y="276"/>
                </a:moveTo>
                <a:lnTo>
                  <a:pt x="381" y="281"/>
                </a:lnTo>
                <a:lnTo>
                  <a:pt x="382" y="287"/>
                </a:lnTo>
                <a:lnTo>
                  <a:pt x="385" y="293"/>
                </a:lnTo>
                <a:lnTo>
                  <a:pt x="368" y="289"/>
                </a:lnTo>
                <a:lnTo>
                  <a:pt x="354" y="284"/>
                </a:lnTo>
                <a:lnTo>
                  <a:pt x="369" y="281"/>
                </a:lnTo>
                <a:lnTo>
                  <a:pt x="381" y="276"/>
                </a:lnTo>
                <a:close/>
                <a:moveTo>
                  <a:pt x="392" y="273"/>
                </a:moveTo>
                <a:lnTo>
                  <a:pt x="395" y="273"/>
                </a:lnTo>
                <a:lnTo>
                  <a:pt x="399" y="275"/>
                </a:lnTo>
                <a:lnTo>
                  <a:pt x="412" y="284"/>
                </a:lnTo>
                <a:lnTo>
                  <a:pt x="423" y="296"/>
                </a:lnTo>
                <a:lnTo>
                  <a:pt x="433" y="311"/>
                </a:lnTo>
                <a:lnTo>
                  <a:pt x="436" y="316"/>
                </a:lnTo>
                <a:lnTo>
                  <a:pt x="437" y="321"/>
                </a:lnTo>
                <a:lnTo>
                  <a:pt x="437" y="325"/>
                </a:lnTo>
                <a:lnTo>
                  <a:pt x="437" y="327"/>
                </a:lnTo>
                <a:lnTo>
                  <a:pt x="436" y="328"/>
                </a:lnTo>
                <a:lnTo>
                  <a:pt x="433" y="330"/>
                </a:lnTo>
                <a:lnTo>
                  <a:pt x="431" y="328"/>
                </a:lnTo>
                <a:lnTo>
                  <a:pt x="427" y="327"/>
                </a:lnTo>
                <a:lnTo>
                  <a:pt x="414" y="319"/>
                </a:lnTo>
                <a:lnTo>
                  <a:pt x="401" y="305"/>
                </a:lnTo>
                <a:lnTo>
                  <a:pt x="392" y="291"/>
                </a:lnTo>
                <a:lnTo>
                  <a:pt x="390" y="286"/>
                </a:lnTo>
                <a:lnTo>
                  <a:pt x="389" y="281"/>
                </a:lnTo>
                <a:lnTo>
                  <a:pt x="387" y="278"/>
                </a:lnTo>
                <a:lnTo>
                  <a:pt x="389" y="276"/>
                </a:lnTo>
                <a:lnTo>
                  <a:pt x="390" y="273"/>
                </a:lnTo>
                <a:lnTo>
                  <a:pt x="392" y="273"/>
                </a:lnTo>
                <a:close/>
                <a:moveTo>
                  <a:pt x="340" y="263"/>
                </a:moveTo>
                <a:lnTo>
                  <a:pt x="355" y="264"/>
                </a:lnTo>
                <a:lnTo>
                  <a:pt x="368" y="264"/>
                </a:lnTo>
                <a:lnTo>
                  <a:pt x="376" y="267"/>
                </a:lnTo>
                <a:lnTo>
                  <a:pt x="380" y="268"/>
                </a:lnTo>
                <a:lnTo>
                  <a:pt x="374" y="272"/>
                </a:lnTo>
                <a:lnTo>
                  <a:pt x="363" y="275"/>
                </a:lnTo>
                <a:lnTo>
                  <a:pt x="344" y="277"/>
                </a:lnTo>
                <a:lnTo>
                  <a:pt x="322" y="278"/>
                </a:lnTo>
                <a:lnTo>
                  <a:pt x="304" y="278"/>
                </a:lnTo>
                <a:lnTo>
                  <a:pt x="288" y="278"/>
                </a:lnTo>
                <a:lnTo>
                  <a:pt x="276" y="278"/>
                </a:lnTo>
                <a:lnTo>
                  <a:pt x="268" y="276"/>
                </a:lnTo>
                <a:lnTo>
                  <a:pt x="265" y="275"/>
                </a:lnTo>
                <a:lnTo>
                  <a:pt x="269" y="271"/>
                </a:lnTo>
                <a:lnTo>
                  <a:pt x="282" y="268"/>
                </a:lnTo>
                <a:lnTo>
                  <a:pt x="300" y="266"/>
                </a:lnTo>
                <a:lnTo>
                  <a:pt x="322" y="264"/>
                </a:lnTo>
                <a:lnTo>
                  <a:pt x="340" y="263"/>
                </a:lnTo>
                <a:close/>
                <a:moveTo>
                  <a:pt x="1099" y="259"/>
                </a:moveTo>
                <a:lnTo>
                  <a:pt x="1107" y="263"/>
                </a:lnTo>
                <a:lnTo>
                  <a:pt x="1112" y="266"/>
                </a:lnTo>
                <a:lnTo>
                  <a:pt x="1116" y="268"/>
                </a:lnTo>
                <a:lnTo>
                  <a:pt x="1119" y="272"/>
                </a:lnTo>
                <a:lnTo>
                  <a:pt x="1120" y="275"/>
                </a:lnTo>
                <a:lnTo>
                  <a:pt x="1120" y="276"/>
                </a:lnTo>
                <a:lnTo>
                  <a:pt x="1119" y="277"/>
                </a:lnTo>
                <a:lnTo>
                  <a:pt x="1116" y="278"/>
                </a:lnTo>
                <a:lnTo>
                  <a:pt x="1108" y="269"/>
                </a:lnTo>
                <a:lnTo>
                  <a:pt x="1099" y="259"/>
                </a:lnTo>
                <a:close/>
                <a:moveTo>
                  <a:pt x="1063" y="257"/>
                </a:moveTo>
                <a:lnTo>
                  <a:pt x="1063" y="263"/>
                </a:lnTo>
                <a:lnTo>
                  <a:pt x="1066" y="269"/>
                </a:lnTo>
                <a:lnTo>
                  <a:pt x="1069" y="275"/>
                </a:lnTo>
                <a:lnTo>
                  <a:pt x="1048" y="271"/>
                </a:lnTo>
                <a:lnTo>
                  <a:pt x="1033" y="264"/>
                </a:lnTo>
                <a:lnTo>
                  <a:pt x="1044" y="263"/>
                </a:lnTo>
                <a:lnTo>
                  <a:pt x="1056" y="260"/>
                </a:lnTo>
                <a:lnTo>
                  <a:pt x="1063" y="257"/>
                </a:lnTo>
                <a:close/>
                <a:moveTo>
                  <a:pt x="473" y="255"/>
                </a:moveTo>
                <a:lnTo>
                  <a:pt x="489" y="255"/>
                </a:lnTo>
                <a:lnTo>
                  <a:pt x="501" y="257"/>
                </a:lnTo>
                <a:lnTo>
                  <a:pt x="509" y="258"/>
                </a:lnTo>
                <a:lnTo>
                  <a:pt x="512" y="260"/>
                </a:lnTo>
                <a:lnTo>
                  <a:pt x="508" y="263"/>
                </a:lnTo>
                <a:lnTo>
                  <a:pt x="495" y="267"/>
                </a:lnTo>
                <a:lnTo>
                  <a:pt x="477" y="269"/>
                </a:lnTo>
                <a:lnTo>
                  <a:pt x="455" y="271"/>
                </a:lnTo>
                <a:lnTo>
                  <a:pt x="437" y="271"/>
                </a:lnTo>
                <a:lnTo>
                  <a:pt x="422" y="271"/>
                </a:lnTo>
                <a:lnTo>
                  <a:pt x="409" y="269"/>
                </a:lnTo>
                <a:lnTo>
                  <a:pt x="401" y="268"/>
                </a:lnTo>
                <a:lnTo>
                  <a:pt x="398" y="267"/>
                </a:lnTo>
                <a:lnTo>
                  <a:pt x="403" y="263"/>
                </a:lnTo>
                <a:lnTo>
                  <a:pt x="414" y="260"/>
                </a:lnTo>
                <a:lnTo>
                  <a:pt x="432" y="258"/>
                </a:lnTo>
                <a:lnTo>
                  <a:pt x="455" y="257"/>
                </a:lnTo>
                <a:lnTo>
                  <a:pt x="473" y="255"/>
                </a:lnTo>
                <a:close/>
                <a:moveTo>
                  <a:pt x="1075" y="254"/>
                </a:moveTo>
                <a:lnTo>
                  <a:pt x="1078" y="254"/>
                </a:lnTo>
                <a:lnTo>
                  <a:pt x="1081" y="255"/>
                </a:lnTo>
                <a:lnTo>
                  <a:pt x="1094" y="264"/>
                </a:lnTo>
                <a:lnTo>
                  <a:pt x="1106" y="277"/>
                </a:lnTo>
                <a:lnTo>
                  <a:pt x="1116" y="291"/>
                </a:lnTo>
                <a:lnTo>
                  <a:pt x="1119" y="296"/>
                </a:lnTo>
                <a:lnTo>
                  <a:pt x="1120" y="302"/>
                </a:lnTo>
                <a:lnTo>
                  <a:pt x="1120" y="305"/>
                </a:lnTo>
                <a:lnTo>
                  <a:pt x="1120" y="308"/>
                </a:lnTo>
                <a:lnTo>
                  <a:pt x="1119" y="309"/>
                </a:lnTo>
                <a:lnTo>
                  <a:pt x="1116" y="311"/>
                </a:lnTo>
                <a:lnTo>
                  <a:pt x="1113" y="311"/>
                </a:lnTo>
                <a:lnTo>
                  <a:pt x="1110" y="308"/>
                </a:lnTo>
                <a:lnTo>
                  <a:pt x="1097" y="300"/>
                </a:lnTo>
                <a:lnTo>
                  <a:pt x="1084" y="287"/>
                </a:lnTo>
                <a:lnTo>
                  <a:pt x="1075" y="272"/>
                </a:lnTo>
                <a:lnTo>
                  <a:pt x="1072" y="267"/>
                </a:lnTo>
                <a:lnTo>
                  <a:pt x="1071" y="263"/>
                </a:lnTo>
                <a:lnTo>
                  <a:pt x="1070" y="259"/>
                </a:lnTo>
                <a:lnTo>
                  <a:pt x="1071" y="257"/>
                </a:lnTo>
                <a:lnTo>
                  <a:pt x="1072" y="254"/>
                </a:lnTo>
                <a:lnTo>
                  <a:pt x="1075" y="254"/>
                </a:lnTo>
                <a:close/>
                <a:moveTo>
                  <a:pt x="1022" y="245"/>
                </a:moveTo>
                <a:lnTo>
                  <a:pt x="1038" y="245"/>
                </a:lnTo>
                <a:lnTo>
                  <a:pt x="1051" y="245"/>
                </a:lnTo>
                <a:lnTo>
                  <a:pt x="1058" y="248"/>
                </a:lnTo>
                <a:lnTo>
                  <a:pt x="1062" y="249"/>
                </a:lnTo>
                <a:lnTo>
                  <a:pt x="1057" y="253"/>
                </a:lnTo>
                <a:lnTo>
                  <a:pt x="1045" y="255"/>
                </a:lnTo>
                <a:lnTo>
                  <a:pt x="1026" y="258"/>
                </a:lnTo>
                <a:lnTo>
                  <a:pt x="1004" y="259"/>
                </a:lnTo>
                <a:lnTo>
                  <a:pt x="986" y="260"/>
                </a:lnTo>
                <a:lnTo>
                  <a:pt x="971" y="259"/>
                </a:lnTo>
                <a:lnTo>
                  <a:pt x="958" y="259"/>
                </a:lnTo>
                <a:lnTo>
                  <a:pt x="951" y="257"/>
                </a:lnTo>
                <a:lnTo>
                  <a:pt x="948" y="255"/>
                </a:lnTo>
                <a:lnTo>
                  <a:pt x="952" y="251"/>
                </a:lnTo>
                <a:lnTo>
                  <a:pt x="965" y="249"/>
                </a:lnTo>
                <a:lnTo>
                  <a:pt x="983" y="246"/>
                </a:lnTo>
                <a:lnTo>
                  <a:pt x="1004" y="245"/>
                </a:lnTo>
                <a:lnTo>
                  <a:pt x="1022" y="245"/>
                </a:lnTo>
                <a:close/>
                <a:moveTo>
                  <a:pt x="1147" y="237"/>
                </a:moveTo>
                <a:lnTo>
                  <a:pt x="1162" y="239"/>
                </a:lnTo>
                <a:lnTo>
                  <a:pt x="1174" y="240"/>
                </a:lnTo>
                <a:lnTo>
                  <a:pt x="1179" y="243"/>
                </a:lnTo>
                <a:lnTo>
                  <a:pt x="1176" y="245"/>
                </a:lnTo>
                <a:lnTo>
                  <a:pt x="1167" y="249"/>
                </a:lnTo>
                <a:lnTo>
                  <a:pt x="1155" y="250"/>
                </a:lnTo>
                <a:lnTo>
                  <a:pt x="1139" y="251"/>
                </a:lnTo>
                <a:lnTo>
                  <a:pt x="1122" y="251"/>
                </a:lnTo>
                <a:lnTo>
                  <a:pt x="1107" y="251"/>
                </a:lnTo>
                <a:lnTo>
                  <a:pt x="1093" y="251"/>
                </a:lnTo>
                <a:lnTo>
                  <a:pt x="1084" y="249"/>
                </a:lnTo>
                <a:lnTo>
                  <a:pt x="1080" y="248"/>
                </a:lnTo>
                <a:lnTo>
                  <a:pt x="1085" y="245"/>
                </a:lnTo>
                <a:lnTo>
                  <a:pt x="1096" y="243"/>
                </a:lnTo>
                <a:lnTo>
                  <a:pt x="1111" y="240"/>
                </a:lnTo>
                <a:lnTo>
                  <a:pt x="1129" y="239"/>
                </a:lnTo>
                <a:lnTo>
                  <a:pt x="1147" y="237"/>
                </a:lnTo>
                <a:close/>
                <a:moveTo>
                  <a:pt x="362" y="230"/>
                </a:moveTo>
                <a:lnTo>
                  <a:pt x="364" y="231"/>
                </a:lnTo>
                <a:lnTo>
                  <a:pt x="372" y="236"/>
                </a:lnTo>
                <a:lnTo>
                  <a:pt x="380" y="243"/>
                </a:lnTo>
                <a:lnTo>
                  <a:pt x="385" y="250"/>
                </a:lnTo>
                <a:lnTo>
                  <a:pt x="387" y="254"/>
                </a:lnTo>
                <a:lnTo>
                  <a:pt x="389" y="258"/>
                </a:lnTo>
                <a:lnTo>
                  <a:pt x="387" y="259"/>
                </a:lnTo>
                <a:lnTo>
                  <a:pt x="387" y="260"/>
                </a:lnTo>
                <a:lnTo>
                  <a:pt x="385" y="262"/>
                </a:lnTo>
                <a:lnTo>
                  <a:pt x="382" y="260"/>
                </a:lnTo>
                <a:lnTo>
                  <a:pt x="374" y="255"/>
                </a:lnTo>
                <a:lnTo>
                  <a:pt x="367" y="249"/>
                </a:lnTo>
                <a:lnTo>
                  <a:pt x="362" y="241"/>
                </a:lnTo>
                <a:lnTo>
                  <a:pt x="359" y="237"/>
                </a:lnTo>
                <a:lnTo>
                  <a:pt x="358" y="234"/>
                </a:lnTo>
                <a:lnTo>
                  <a:pt x="358" y="232"/>
                </a:lnTo>
                <a:lnTo>
                  <a:pt x="359" y="231"/>
                </a:lnTo>
                <a:lnTo>
                  <a:pt x="362" y="230"/>
                </a:lnTo>
                <a:close/>
                <a:moveTo>
                  <a:pt x="1044" y="210"/>
                </a:moveTo>
                <a:lnTo>
                  <a:pt x="1047" y="212"/>
                </a:lnTo>
                <a:lnTo>
                  <a:pt x="1054" y="217"/>
                </a:lnTo>
                <a:lnTo>
                  <a:pt x="1062" y="223"/>
                </a:lnTo>
                <a:lnTo>
                  <a:pt x="1067" y="232"/>
                </a:lnTo>
                <a:lnTo>
                  <a:pt x="1070" y="235"/>
                </a:lnTo>
                <a:lnTo>
                  <a:pt x="1071" y="239"/>
                </a:lnTo>
                <a:lnTo>
                  <a:pt x="1071" y="241"/>
                </a:lnTo>
                <a:lnTo>
                  <a:pt x="1070" y="243"/>
                </a:lnTo>
                <a:lnTo>
                  <a:pt x="1067" y="243"/>
                </a:lnTo>
                <a:lnTo>
                  <a:pt x="1065" y="241"/>
                </a:lnTo>
                <a:lnTo>
                  <a:pt x="1057" y="237"/>
                </a:lnTo>
                <a:lnTo>
                  <a:pt x="1049" y="230"/>
                </a:lnTo>
                <a:lnTo>
                  <a:pt x="1044" y="222"/>
                </a:lnTo>
                <a:lnTo>
                  <a:pt x="1042" y="218"/>
                </a:lnTo>
                <a:lnTo>
                  <a:pt x="1040" y="214"/>
                </a:lnTo>
                <a:lnTo>
                  <a:pt x="1042" y="213"/>
                </a:lnTo>
                <a:lnTo>
                  <a:pt x="1042" y="212"/>
                </a:lnTo>
                <a:lnTo>
                  <a:pt x="1044" y="210"/>
                </a:lnTo>
                <a:close/>
                <a:moveTo>
                  <a:pt x="508" y="207"/>
                </a:moveTo>
                <a:lnTo>
                  <a:pt x="518" y="207"/>
                </a:lnTo>
                <a:lnTo>
                  <a:pt x="528" y="212"/>
                </a:lnTo>
                <a:lnTo>
                  <a:pt x="532" y="216"/>
                </a:lnTo>
                <a:lnTo>
                  <a:pt x="535" y="221"/>
                </a:lnTo>
                <a:lnTo>
                  <a:pt x="535" y="225"/>
                </a:lnTo>
                <a:lnTo>
                  <a:pt x="535" y="230"/>
                </a:lnTo>
                <a:lnTo>
                  <a:pt x="532" y="234"/>
                </a:lnTo>
                <a:lnTo>
                  <a:pt x="530" y="237"/>
                </a:lnTo>
                <a:lnTo>
                  <a:pt x="527" y="240"/>
                </a:lnTo>
                <a:lnTo>
                  <a:pt x="523" y="243"/>
                </a:lnTo>
                <a:lnTo>
                  <a:pt x="512" y="251"/>
                </a:lnTo>
                <a:lnTo>
                  <a:pt x="500" y="249"/>
                </a:lnTo>
                <a:lnTo>
                  <a:pt x="486" y="248"/>
                </a:lnTo>
                <a:lnTo>
                  <a:pt x="473" y="248"/>
                </a:lnTo>
                <a:lnTo>
                  <a:pt x="462" y="249"/>
                </a:lnTo>
                <a:lnTo>
                  <a:pt x="489" y="231"/>
                </a:lnTo>
                <a:lnTo>
                  <a:pt x="489" y="228"/>
                </a:lnTo>
                <a:lnTo>
                  <a:pt x="492" y="218"/>
                </a:lnTo>
                <a:lnTo>
                  <a:pt x="499" y="210"/>
                </a:lnTo>
                <a:lnTo>
                  <a:pt x="508" y="207"/>
                </a:lnTo>
                <a:close/>
                <a:moveTo>
                  <a:pt x="58" y="65"/>
                </a:moveTo>
                <a:lnTo>
                  <a:pt x="70" y="72"/>
                </a:lnTo>
                <a:lnTo>
                  <a:pt x="86" y="76"/>
                </a:lnTo>
                <a:lnTo>
                  <a:pt x="100" y="78"/>
                </a:lnTo>
                <a:lnTo>
                  <a:pt x="105" y="80"/>
                </a:lnTo>
                <a:lnTo>
                  <a:pt x="111" y="80"/>
                </a:lnTo>
                <a:lnTo>
                  <a:pt x="122" y="92"/>
                </a:lnTo>
                <a:lnTo>
                  <a:pt x="133" y="104"/>
                </a:lnTo>
                <a:lnTo>
                  <a:pt x="145" y="112"/>
                </a:lnTo>
                <a:lnTo>
                  <a:pt x="150" y="113"/>
                </a:lnTo>
                <a:lnTo>
                  <a:pt x="155" y="114"/>
                </a:lnTo>
                <a:lnTo>
                  <a:pt x="159" y="114"/>
                </a:lnTo>
                <a:lnTo>
                  <a:pt x="161" y="112"/>
                </a:lnTo>
                <a:lnTo>
                  <a:pt x="164" y="109"/>
                </a:lnTo>
                <a:lnTo>
                  <a:pt x="165" y="107"/>
                </a:lnTo>
                <a:lnTo>
                  <a:pt x="165" y="101"/>
                </a:lnTo>
                <a:lnTo>
                  <a:pt x="165" y="98"/>
                </a:lnTo>
                <a:lnTo>
                  <a:pt x="164" y="92"/>
                </a:lnTo>
                <a:lnTo>
                  <a:pt x="169" y="96"/>
                </a:lnTo>
                <a:lnTo>
                  <a:pt x="176" y="100"/>
                </a:lnTo>
                <a:lnTo>
                  <a:pt x="182" y="101"/>
                </a:lnTo>
                <a:lnTo>
                  <a:pt x="380" y="141"/>
                </a:lnTo>
                <a:lnTo>
                  <a:pt x="396" y="141"/>
                </a:lnTo>
                <a:lnTo>
                  <a:pt x="413" y="133"/>
                </a:lnTo>
                <a:lnTo>
                  <a:pt x="426" y="124"/>
                </a:lnTo>
                <a:lnTo>
                  <a:pt x="437" y="113"/>
                </a:lnTo>
                <a:lnTo>
                  <a:pt x="446" y="99"/>
                </a:lnTo>
                <a:lnTo>
                  <a:pt x="464" y="110"/>
                </a:lnTo>
                <a:lnTo>
                  <a:pt x="486" y="121"/>
                </a:lnTo>
                <a:lnTo>
                  <a:pt x="510" y="130"/>
                </a:lnTo>
                <a:lnTo>
                  <a:pt x="535" y="136"/>
                </a:lnTo>
                <a:lnTo>
                  <a:pt x="558" y="141"/>
                </a:lnTo>
                <a:lnTo>
                  <a:pt x="578" y="144"/>
                </a:lnTo>
                <a:lnTo>
                  <a:pt x="613" y="146"/>
                </a:lnTo>
                <a:lnTo>
                  <a:pt x="648" y="145"/>
                </a:lnTo>
                <a:lnTo>
                  <a:pt x="682" y="139"/>
                </a:lnTo>
                <a:lnTo>
                  <a:pt x="716" y="127"/>
                </a:lnTo>
                <a:lnTo>
                  <a:pt x="725" y="153"/>
                </a:lnTo>
                <a:lnTo>
                  <a:pt x="732" y="189"/>
                </a:lnTo>
                <a:lnTo>
                  <a:pt x="734" y="198"/>
                </a:lnTo>
                <a:lnTo>
                  <a:pt x="736" y="207"/>
                </a:lnTo>
                <a:lnTo>
                  <a:pt x="739" y="214"/>
                </a:lnTo>
                <a:lnTo>
                  <a:pt x="744" y="221"/>
                </a:lnTo>
                <a:lnTo>
                  <a:pt x="754" y="223"/>
                </a:lnTo>
                <a:lnTo>
                  <a:pt x="995" y="276"/>
                </a:lnTo>
                <a:lnTo>
                  <a:pt x="1006" y="277"/>
                </a:lnTo>
                <a:lnTo>
                  <a:pt x="1013" y="276"/>
                </a:lnTo>
                <a:lnTo>
                  <a:pt x="1019" y="271"/>
                </a:lnTo>
                <a:lnTo>
                  <a:pt x="1029" y="277"/>
                </a:lnTo>
                <a:lnTo>
                  <a:pt x="1044" y="284"/>
                </a:lnTo>
                <a:lnTo>
                  <a:pt x="1061" y="287"/>
                </a:lnTo>
                <a:lnTo>
                  <a:pt x="1079" y="290"/>
                </a:lnTo>
                <a:lnTo>
                  <a:pt x="1092" y="305"/>
                </a:lnTo>
                <a:lnTo>
                  <a:pt x="1106" y="316"/>
                </a:lnTo>
                <a:lnTo>
                  <a:pt x="1111" y="317"/>
                </a:lnTo>
                <a:lnTo>
                  <a:pt x="1116" y="318"/>
                </a:lnTo>
                <a:lnTo>
                  <a:pt x="1115" y="319"/>
                </a:lnTo>
                <a:lnTo>
                  <a:pt x="1112" y="321"/>
                </a:lnTo>
                <a:lnTo>
                  <a:pt x="1104" y="325"/>
                </a:lnTo>
                <a:lnTo>
                  <a:pt x="1090" y="327"/>
                </a:lnTo>
                <a:lnTo>
                  <a:pt x="1072" y="331"/>
                </a:lnTo>
                <a:lnTo>
                  <a:pt x="1054" y="334"/>
                </a:lnTo>
                <a:lnTo>
                  <a:pt x="1038" y="335"/>
                </a:lnTo>
                <a:lnTo>
                  <a:pt x="1024" y="335"/>
                </a:lnTo>
                <a:lnTo>
                  <a:pt x="1015" y="334"/>
                </a:lnTo>
                <a:lnTo>
                  <a:pt x="1011" y="331"/>
                </a:lnTo>
                <a:lnTo>
                  <a:pt x="1010" y="330"/>
                </a:lnTo>
                <a:lnTo>
                  <a:pt x="1008" y="326"/>
                </a:lnTo>
                <a:lnTo>
                  <a:pt x="1007" y="323"/>
                </a:lnTo>
                <a:lnTo>
                  <a:pt x="1007" y="318"/>
                </a:lnTo>
                <a:lnTo>
                  <a:pt x="1006" y="314"/>
                </a:lnTo>
                <a:lnTo>
                  <a:pt x="1004" y="311"/>
                </a:lnTo>
                <a:lnTo>
                  <a:pt x="1002" y="308"/>
                </a:lnTo>
                <a:lnTo>
                  <a:pt x="998" y="307"/>
                </a:lnTo>
                <a:lnTo>
                  <a:pt x="993" y="305"/>
                </a:lnTo>
                <a:lnTo>
                  <a:pt x="894" y="282"/>
                </a:lnTo>
                <a:lnTo>
                  <a:pt x="795" y="259"/>
                </a:lnTo>
                <a:lnTo>
                  <a:pt x="772" y="254"/>
                </a:lnTo>
                <a:lnTo>
                  <a:pt x="749" y="250"/>
                </a:lnTo>
                <a:lnTo>
                  <a:pt x="738" y="249"/>
                </a:lnTo>
                <a:lnTo>
                  <a:pt x="729" y="253"/>
                </a:lnTo>
                <a:lnTo>
                  <a:pt x="721" y="258"/>
                </a:lnTo>
                <a:lnTo>
                  <a:pt x="712" y="263"/>
                </a:lnTo>
                <a:lnTo>
                  <a:pt x="703" y="268"/>
                </a:lnTo>
                <a:lnTo>
                  <a:pt x="681" y="273"/>
                </a:lnTo>
                <a:lnTo>
                  <a:pt x="658" y="276"/>
                </a:lnTo>
                <a:lnTo>
                  <a:pt x="635" y="277"/>
                </a:lnTo>
                <a:lnTo>
                  <a:pt x="613" y="277"/>
                </a:lnTo>
                <a:lnTo>
                  <a:pt x="566" y="273"/>
                </a:lnTo>
                <a:lnTo>
                  <a:pt x="517" y="266"/>
                </a:lnTo>
                <a:lnTo>
                  <a:pt x="518" y="264"/>
                </a:lnTo>
                <a:lnTo>
                  <a:pt x="519" y="262"/>
                </a:lnTo>
                <a:lnTo>
                  <a:pt x="531" y="254"/>
                </a:lnTo>
                <a:lnTo>
                  <a:pt x="536" y="250"/>
                </a:lnTo>
                <a:lnTo>
                  <a:pt x="540" y="245"/>
                </a:lnTo>
                <a:lnTo>
                  <a:pt x="544" y="240"/>
                </a:lnTo>
                <a:lnTo>
                  <a:pt x="546" y="235"/>
                </a:lnTo>
                <a:lnTo>
                  <a:pt x="548" y="222"/>
                </a:lnTo>
                <a:lnTo>
                  <a:pt x="544" y="212"/>
                </a:lnTo>
                <a:lnTo>
                  <a:pt x="536" y="201"/>
                </a:lnTo>
                <a:lnTo>
                  <a:pt x="525" y="196"/>
                </a:lnTo>
                <a:lnTo>
                  <a:pt x="512" y="194"/>
                </a:lnTo>
                <a:lnTo>
                  <a:pt x="500" y="196"/>
                </a:lnTo>
                <a:lnTo>
                  <a:pt x="490" y="201"/>
                </a:lnTo>
                <a:lnTo>
                  <a:pt x="481" y="210"/>
                </a:lnTo>
                <a:lnTo>
                  <a:pt x="477" y="223"/>
                </a:lnTo>
                <a:lnTo>
                  <a:pt x="446" y="244"/>
                </a:lnTo>
                <a:lnTo>
                  <a:pt x="432" y="236"/>
                </a:lnTo>
                <a:lnTo>
                  <a:pt x="421" y="227"/>
                </a:lnTo>
                <a:lnTo>
                  <a:pt x="412" y="216"/>
                </a:lnTo>
                <a:lnTo>
                  <a:pt x="405" y="200"/>
                </a:lnTo>
                <a:lnTo>
                  <a:pt x="401" y="190"/>
                </a:lnTo>
                <a:lnTo>
                  <a:pt x="396" y="182"/>
                </a:lnTo>
                <a:lnTo>
                  <a:pt x="390" y="176"/>
                </a:lnTo>
                <a:lnTo>
                  <a:pt x="378" y="172"/>
                </a:lnTo>
                <a:lnTo>
                  <a:pt x="354" y="167"/>
                </a:lnTo>
                <a:lnTo>
                  <a:pt x="335" y="163"/>
                </a:lnTo>
                <a:lnTo>
                  <a:pt x="318" y="159"/>
                </a:lnTo>
                <a:lnTo>
                  <a:pt x="301" y="155"/>
                </a:lnTo>
                <a:lnTo>
                  <a:pt x="285" y="151"/>
                </a:lnTo>
                <a:lnTo>
                  <a:pt x="265" y="146"/>
                </a:lnTo>
                <a:lnTo>
                  <a:pt x="241" y="141"/>
                </a:lnTo>
                <a:lnTo>
                  <a:pt x="217" y="136"/>
                </a:lnTo>
                <a:lnTo>
                  <a:pt x="191" y="130"/>
                </a:lnTo>
                <a:lnTo>
                  <a:pt x="167" y="123"/>
                </a:lnTo>
                <a:lnTo>
                  <a:pt x="159" y="122"/>
                </a:lnTo>
                <a:lnTo>
                  <a:pt x="152" y="124"/>
                </a:lnTo>
                <a:lnTo>
                  <a:pt x="149" y="128"/>
                </a:lnTo>
                <a:lnTo>
                  <a:pt x="144" y="133"/>
                </a:lnTo>
                <a:lnTo>
                  <a:pt x="138" y="137"/>
                </a:lnTo>
                <a:lnTo>
                  <a:pt x="136" y="139"/>
                </a:lnTo>
                <a:lnTo>
                  <a:pt x="132" y="139"/>
                </a:lnTo>
                <a:lnTo>
                  <a:pt x="128" y="139"/>
                </a:lnTo>
                <a:lnTo>
                  <a:pt x="114" y="137"/>
                </a:lnTo>
                <a:lnTo>
                  <a:pt x="97" y="132"/>
                </a:lnTo>
                <a:lnTo>
                  <a:pt x="79" y="123"/>
                </a:lnTo>
                <a:lnTo>
                  <a:pt x="64" y="114"/>
                </a:lnTo>
                <a:lnTo>
                  <a:pt x="55" y="103"/>
                </a:lnTo>
                <a:lnTo>
                  <a:pt x="54" y="101"/>
                </a:lnTo>
                <a:lnTo>
                  <a:pt x="52" y="99"/>
                </a:lnTo>
                <a:lnTo>
                  <a:pt x="55" y="82"/>
                </a:lnTo>
                <a:lnTo>
                  <a:pt x="58" y="65"/>
                </a:lnTo>
                <a:close/>
                <a:moveTo>
                  <a:pt x="138" y="55"/>
                </a:moveTo>
                <a:lnTo>
                  <a:pt x="149" y="56"/>
                </a:lnTo>
                <a:lnTo>
                  <a:pt x="151" y="58"/>
                </a:lnTo>
                <a:lnTo>
                  <a:pt x="152" y="59"/>
                </a:lnTo>
                <a:lnTo>
                  <a:pt x="154" y="62"/>
                </a:lnTo>
                <a:lnTo>
                  <a:pt x="152" y="62"/>
                </a:lnTo>
                <a:lnTo>
                  <a:pt x="150" y="63"/>
                </a:lnTo>
                <a:lnTo>
                  <a:pt x="146" y="64"/>
                </a:lnTo>
                <a:lnTo>
                  <a:pt x="138" y="55"/>
                </a:lnTo>
                <a:close/>
                <a:moveTo>
                  <a:pt x="693" y="55"/>
                </a:moveTo>
                <a:lnTo>
                  <a:pt x="707" y="62"/>
                </a:lnTo>
                <a:lnTo>
                  <a:pt x="722" y="67"/>
                </a:lnTo>
                <a:lnTo>
                  <a:pt x="740" y="71"/>
                </a:lnTo>
                <a:lnTo>
                  <a:pt x="750" y="83"/>
                </a:lnTo>
                <a:lnTo>
                  <a:pt x="762" y="95"/>
                </a:lnTo>
                <a:lnTo>
                  <a:pt x="775" y="104"/>
                </a:lnTo>
                <a:lnTo>
                  <a:pt x="779" y="105"/>
                </a:lnTo>
                <a:lnTo>
                  <a:pt x="782" y="107"/>
                </a:lnTo>
                <a:lnTo>
                  <a:pt x="775" y="117"/>
                </a:lnTo>
                <a:lnTo>
                  <a:pt x="764" y="124"/>
                </a:lnTo>
                <a:lnTo>
                  <a:pt x="749" y="127"/>
                </a:lnTo>
                <a:lnTo>
                  <a:pt x="730" y="127"/>
                </a:lnTo>
                <a:lnTo>
                  <a:pt x="725" y="117"/>
                </a:lnTo>
                <a:lnTo>
                  <a:pt x="722" y="101"/>
                </a:lnTo>
                <a:lnTo>
                  <a:pt x="716" y="87"/>
                </a:lnTo>
                <a:lnTo>
                  <a:pt x="705" y="77"/>
                </a:lnTo>
                <a:lnTo>
                  <a:pt x="690" y="69"/>
                </a:lnTo>
                <a:lnTo>
                  <a:pt x="689" y="68"/>
                </a:lnTo>
                <a:lnTo>
                  <a:pt x="689" y="60"/>
                </a:lnTo>
                <a:lnTo>
                  <a:pt x="691" y="55"/>
                </a:lnTo>
                <a:lnTo>
                  <a:pt x="693" y="55"/>
                </a:lnTo>
                <a:close/>
                <a:moveTo>
                  <a:pt x="102" y="53"/>
                </a:moveTo>
                <a:lnTo>
                  <a:pt x="102" y="59"/>
                </a:lnTo>
                <a:lnTo>
                  <a:pt x="105" y="65"/>
                </a:lnTo>
                <a:lnTo>
                  <a:pt x="102" y="65"/>
                </a:lnTo>
                <a:lnTo>
                  <a:pt x="91" y="64"/>
                </a:lnTo>
                <a:lnTo>
                  <a:pt x="77" y="60"/>
                </a:lnTo>
                <a:lnTo>
                  <a:pt x="91" y="58"/>
                </a:lnTo>
                <a:lnTo>
                  <a:pt x="102" y="53"/>
                </a:lnTo>
                <a:close/>
                <a:moveTo>
                  <a:pt x="485" y="53"/>
                </a:moveTo>
                <a:lnTo>
                  <a:pt x="499" y="65"/>
                </a:lnTo>
                <a:lnTo>
                  <a:pt x="519" y="74"/>
                </a:lnTo>
                <a:lnTo>
                  <a:pt x="543" y="83"/>
                </a:lnTo>
                <a:lnTo>
                  <a:pt x="564" y="89"/>
                </a:lnTo>
                <a:lnTo>
                  <a:pt x="582" y="92"/>
                </a:lnTo>
                <a:lnTo>
                  <a:pt x="617" y="95"/>
                </a:lnTo>
                <a:lnTo>
                  <a:pt x="653" y="92"/>
                </a:lnTo>
                <a:lnTo>
                  <a:pt x="688" y="82"/>
                </a:lnTo>
                <a:lnTo>
                  <a:pt x="698" y="87"/>
                </a:lnTo>
                <a:lnTo>
                  <a:pt x="704" y="95"/>
                </a:lnTo>
                <a:lnTo>
                  <a:pt x="709" y="104"/>
                </a:lnTo>
                <a:lnTo>
                  <a:pt x="712" y="114"/>
                </a:lnTo>
                <a:lnTo>
                  <a:pt x="680" y="126"/>
                </a:lnTo>
                <a:lnTo>
                  <a:pt x="646" y="131"/>
                </a:lnTo>
                <a:lnTo>
                  <a:pt x="613" y="133"/>
                </a:lnTo>
                <a:lnTo>
                  <a:pt x="580" y="131"/>
                </a:lnTo>
                <a:lnTo>
                  <a:pt x="564" y="130"/>
                </a:lnTo>
                <a:lnTo>
                  <a:pt x="545" y="124"/>
                </a:lnTo>
                <a:lnTo>
                  <a:pt x="523" y="119"/>
                </a:lnTo>
                <a:lnTo>
                  <a:pt x="501" y="113"/>
                </a:lnTo>
                <a:lnTo>
                  <a:pt x="481" y="104"/>
                </a:lnTo>
                <a:lnTo>
                  <a:pt x="463" y="95"/>
                </a:lnTo>
                <a:lnTo>
                  <a:pt x="451" y="86"/>
                </a:lnTo>
                <a:lnTo>
                  <a:pt x="455" y="72"/>
                </a:lnTo>
                <a:lnTo>
                  <a:pt x="462" y="63"/>
                </a:lnTo>
                <a:lnTo>
                  <a:pt x="471" y="56"/>
                </a:lnTo>
                <a:lnTo>
                  <a:pt x="485" y="53"/>
                </a:lnTo>
                <a:close/>
                <a:moveTo>
                  <a:pt x="113" y="50"/>
                </a:moveTo>
                <a:lnTo>
                  <a:pt x="117" y="50"/>
                </a:lnTo>
                <a:lnTo>
                  <a:pt x="120" y="51"/>
                </a:lnTo>
                <a:lnTo>
                  <a:pt x="132" y="60"/>
                </a:lnTo>
                <a:lnTo>
                  <a:pt x="145" y="73"/>
                </a:lnTo>
                <a:lnTo>
                  <a:pt x="155" y="89"/>
                </a:lnTo>
                <a:lnTo>
                  <a:pt x="156" y="94"/>
                </a:lnTo>
                <a:lnTo>
                  <a:pt x="159" y="98"/>
                </a:lnTo>
                <a:lnTo>
                  <a:pt x="159" y="101"/>
                </a:lnTo>
                <a:lnTo>
                  <a:pt x="159" y="104"/>
                </a:lnTo>
                <a:lnTo>
                  <a:pt x="158" y="105"/>
                </a:lnTo>
                <a:lnTo>
                  <a:pt x="155" y="107"/>
                </a:lnTo>
                <a:lnTo>
                  <a:pt x="151" y="107"/>
                </a:lnTo>
                <a:lnTo>
                  <a:pt x="147" y="105"/>
                </a:lnTo>
                <a:lnTo>
                  <a:pt x="136" y="96"/>
                </a:lnTo>
                <a:lnTo>
                  <a:pt x="123" y="83"/>
                </a:lnTo>
                <a:lnTo>
                  <a:pt x="114" y="68"/>
                </a:lnTo>
                <a:lnTo>
                  <a:pt x="111" y="63"/>
                </a:lnTo>
                <a:lnTo>
                  <a:pt x="110" y="59"/>
                </a:lnTo>
                <a:lnTo>
                  <a:pt x="109" y="55"/>
                </a:lnTo>
                <a:lnTo>
                  <a:pt x="110" y="53"/>
                </a:lnTo>
                <a:lnTo>
                  <a:pt x="111" y="50"/>
                </a:lnTo>
                <a:lnTo>
                  <a:pt x="113" y="50"/>
                </a:lnTo>
                <a:close/>
                <a:moveTo>
                  <a:pt x="768" y="49"/>
                </a:moveTo>
                <a:lnTo>
                  <a:pt x="775" y="51"/>
                </a:lnTo>
                <a:lnTo>
                  <a:pt x="779" y="53"/>
                </a:lnTo>
                <a:lnTo>
                  <a:pt x="781" y="54"/>
                </a:lnTo>
                <a:lnTo>
                  <a:pt x="781" y="55"/>
                </a:lnTo>
                <a:lnTo>
                  <a:pt x="780" y="56"/>
                </a:lnTo>
                <a:lnTo>
                  <a:pt x="776" y="56"/>
                </a:lnTo>
                <a:lnTo>
                  <a:pt x="768" y="49"/>
                </a:lnTo>
                <a:close/>
                <a:moveTo>
                  <a:pt x="732" y="46"/>
                </a:moveTo>
                <a:lnTo>
                  <a:pt x="732" y="51"/>
                </a:lnTo>
                <a:lnTo>
                  <a:pt x="734" y="56"/>
                </a:lnTo>
                <a:lnTo>
                  <a:pt x="725" y="54"/>
                </a:lnTo>
                <a:lnTo>
                  <a:pt x="716" y="51"/>
                </a:lnTo>
                <a:lnTo>
                  <a:pt x="722" y="50"/>
                </a:lnTo>
                <a:lnTo>
                  <a:pt x="727" y="49"/>
                </a:lnTo>
                <a:lnTo>
                  <a:pt x="732" y="46"/>
                </a:lnTo>
                <a:close/>
                <a:moveTo>
                  <a:pt x="743" y="42"/>
                </a:moveTo>
                <a:lnTo>
                  <a:pt x="747" y="42"/>
                </a:lnTo>
                <a:lnTo>
                  <a:pt x="750" y="45"/>
                </a:lnTo>
                <a:lnTo>
                  <a:pt x="762" y="53"/>
                </a:lnTo>
                <a:lnTo>
                  <a:pt x="775" y="67"/>
                </a:lnTo>
                <a:lnTo>
                  <a:pt x="785" y="81"/>
                </a:lnTo>
                <a:lnTo>
                  <a:pt x="788" y="86"/>
                </a:lnTo>
                <a:lnTo>
                  <a:pt x="789" y="90"/>
                </a:lnTo>
                <a:lnTo>
                  <a:pt x="789" y="94"/>
                </a:lnTo>
                <a:lnTo>
                  <a:pt x="789" y="96"/>
                </a:lnTo>
                <a:lnTo>
                  <a:pt x="788" y="99"/>
                </a:lnTo>
                <a:lnTo>
                  <a:pt x="785" y="99"/>
                </a:lnTo>
                <a:lnTo>
                  <a:pt x="781" y="99"/>
                </a:lnTo>
                <a:lnTo>
                  <a:pt x="777" y="98"/>
                </a:lnTo>
                <a:lnTo>
                  <a:pt x="766" y="89"/>
                </a:lnTo>
                <a:lnTo>
                  <a:pt x="753" y="76"/>
                </a:lnTo>
                <a:lnTo>
                  <a:pt x="744" y="62"/>
                </a:lnTo>
                <a:lnTo>
                  <a:pt x="741" y="56"/>
                </a:lnTo>
                <a:lnTo>
                  <a:pt x="740" y="51"/>
                </a:lnTo>
                <a:lnTo>
                  <a:pt x="739" y="47"/>
                </a:lnTo>
                <a:lnTo>
                  <a:pt x="740" y="45"/>
                </a:lnTo>
                <a:lnTo>
                  <a:pt x="741" y="44"/>
                </a:lnTo>
                <a:lnTo>
                  <a:pt x="743" y="42"/>
                </a:lnTo>
                <a:close/>
                <a:moveTo>
                  <a:pt x="59" y="41"/>
                </a:moveTo>
                <a:lnTo>
                  <a:pt x="74" y="41"/>
                </a:lnTo>
                <a:lnTo>
                  <a:pt x="88" y="42"/>
                </a:lnTo>
                <a:lnTo>
                  <a:pt x="97" y="44"/>
                </a:lnTo>
                <a:lnTo>
                  <a:pt x="100" y="46"/>
                </a:lnTo>
                <a:lnTo>
                  <a:pt x="97" y="49"/>
                </a:lnTo>
                <a:lnTo>
                  <a:pt x="88" y="50"/>
                </a:lnTo>
                <a:lnTo>
                  <a:pt x="74" y="53"/>
                </a:lnTo>
                <a:lnTo>
                  <a:pt x="59" y="55"/>
                </a:lnTo>
                <a:lnTo>
                  <a:pt x="42" y="55"/>
                </a:lnTo>
                <a:lnTo>
                  <a:pt x="27" y="56"/>
                </a:lnTo>
                <a:lnTo>
                  <a:pt x="13" y="55"/>
                </a:lnTo>
                <a:lnTo>
                  <a:pt x="4" y="54"/>
                </a:lnTo>
                <a:lnTo>
                  <a:pt x="0" y="50"/>
                </a:lnTo>
                <a:lnTo>
                  <a:pt x="4" y="47"/>
                </a:lnTo>
                <a:lnTo>
                  <a:pt x="13" y="45"/>
                </a:lnTo>
                <a:lnTo>
                  <a:pt x="27" y="42"/>
                </a:lnTo>
                <a:lnTo>
                  <a:pt x="42" y="41"/>
                </a:lnTo>
                <a:lnTo>
                  <a:pt x="59" y="41"/>
                </a:lnTo>
                <a:close/>
                <a:moveTo>
                  <a:pt x="571" y="35"/>
                </a:moveTo>
                <a:lnTo>
                  <a:pt x="595" y="37"/>
                </a:lnTo>
                <a:lnTo>
                  <a:pt x="617" y="42"/>
                </a:lnTo>
                <a:lnTo>
                  <a:pt x="639" y="49"/>
                </a:lnTo>
                <a:lnTo>
                  <a:pt x="658" y="59"/>
                </a:lnTo>
                <a:lnTo>
                  <a:pt x="676" y="73"/>
                </a:lnTo>
                <a:lnTo>
                  <a:pt x="645" y="80"/>
                </a:lnTo>
                <a:lnTo>
                  <a:pt x="614" y="82"/>
                </a:lnTo>
                <a:lnTo>
                  <a:pt x="584" y="80"/>
                </a:lnTo>
                <a:lnTo>
                  <a:pt x="568" y="77"/>
                </a:lnTo>
                <a:lnTo>
                  <a:pt x="550" y="72"/>
                </a:lnTo>
                <a:lnTo>
                  <a:pt x="531" y="65"/>
                </a:lnTo>
                <a:lnTo>
                  <a:pt x="513" y="58"/>
                </a:lnTo>
                <a:lnTo>
                  <a:pt x="499" y="49"/>
                </a:lnTo>
                <a:lnTo>
                  <a:pt x="521" y="40"/>
                </a:lnTo>
                <a:lnTo>
                  <a:pt x="546" y="36"/>
                </a:lnTo>
                <a:lnTo>
                  <a:pt x="571" y="35"/>
                </a:lnTo>
                <a:close/>
                <a:moveTo>
                  <a:pt x="691" y="33"/>
                </a:moveTo>
                <a:lnTo>
                  <a:pt x="707" y="33"/>
                </a:lnTo>
                <a:lnTo>
                  <a:pt x="720" y="35"/>
                </a:lnTo>
                <a:lnTo>
                  <a:pt x="727" y="36"/>
                </a:lnTo>
                <a:lnTo>
                  <a:pt x="730" y="39"/>
                </a:lnTo>
                <a:lnTo>
                  <a:pt x="726" y="41"/>
                </a:lnTo>
                <a:lnTo>
                  <a:pt x="713" y="44"/>
                </a:lnTo>
                <a:lnTo>
                  <a:pt x="695" y="46"/>
                </a:lnTo>
                <a:lnTo>
                  <a:pt x="673" y="49"/>
                </a:lnTo>
                <a:lnTo>
                  <a:pt x="666" y="49"/>
                </a:lnTo>
                <a:lnTo>
                  <a:pt x="644" y="36"/>
                </a:lnTo>
                <a:lnTo>
                  <a:pt x="673" y="35"/>
                </a:lnTo>
                <a:lnTo>
                  <a:pt x="691" y="33"/>
                </a:lnTo>
                <a:close/>
                <a:moveTo>
                  <a:pt x="195" y="33"/>
                </a:moveTo>
                <a:lnTo>
                  <a:pt x="210" y="33"/>
                </a:lnTo>
                <a:lnTo>
                  <a:pt x="223" y="35"/>
                </a:lnTo>
                <a:lnTo>
                  <a:pt x="231" y="36"/>
                </a:lnTo>
                <a:lnTo>
                  <a:pt x="233" y="37"/>
                </a:lnTo>
                <a:lnTo>
                  <a:pt x="229" y="41"/>
                </a:lnTo>
                <a:lnTo>
                  <a:pt x="217" y="44"/>
                </a:lnTo>
                <a:lnTo>
                  <a:pt x="199" y="46"/>
                </a:lnTo>
                <a:lnTo>
                  <a:pt x="177" y="47"/>
                </a:lnTo>
                <a:lnTo>
                  <a:pt x="159" y="49"/>
                </a:lnTo>
                <a:lnTo>
                  <a:pt x="142" y="47"/>
                </a:lnTo>
                <a:lnTo>
                  <a:pt x="131" y="47"/>
                </a:lnTo>
                <a:lnTo>
                  <a:pt x="122" y="45"/>
                </a:lnTo>
                <a:lnTo>
                  <a:pt x="119" y="44"/>
                </a:lnTo>
                <a:lnTo>
                  <a:pt x="124" y="40"/>
                </a:lnTo>
                <a:lnTo>
                  <a:pt x="136" y="37"/>
                </a:lnTo>
                <a:lnTo>
                  <a:pt x="154" y="35"/>
                </a:lnTo>
                <a:lnTo>
                  <a:pt x="177" y="33"/>
                </a:lnTo>
                <a:lnTo>
                  <a:pt x="195" y="33"/>
                </a:lnTo>
                <a:close/>
                <a:moveTo>
                  <a:pt x="825" y="26"/>
                </a:moveTo>
                <a:lnTo>
                  <a:pt x="840" y="26"/>
                </a:lnTo>
                <a:lnTo>
                  <a:pt x="853" y="27"/>
                </a:lnTo>
                <a:lnTo>
                  <a:pt x="861" y="28"/>
                </a:lnTo>
                <a:lnTo>
                  <a:pt x="863" y="31"/>
                </a:lnTo>
                <a:lnTo>
                  <a:pt x="859" y="33"/>
                </a:lnTo>
                <a:lnTo>
                  <a:pt x="847" y="36"/>
                </a:lnTo>
                <a:lnTo>
                  <a:pt x="829" y="39"/>
                </a:lnTo>
                <a:lnTo>
                  <a:pt x="807" y="41"/>
                </a:lnTo>
                <a:lnTo>
                  <a:pt x="789" y="41"/>
                </a:lnTo>
                <a:lnTo>
                  <a:pt x="772" y="41"/>
                </a:lnTo>
                <a:lnTo>
                  <a:pt x="761" y="40"/>
                </a:lnTo>
                <a:lnTo>
                  <a:pt x="752" y="39"/>
                </a:lnTo>
                <a:lnTo>
                  <a:pt x="749" y="36"/>
                </a:lnTo>
                <a:lnTo>
                  <a:pt x="754" y="33"/>
                </a:lnTo>
                <a:lnTo>
                  <a:pt x="766" y="31"/>
                </a:lnTo>
                <a:lnTo>
                  <a:pt x="784" y="28"/>
                </a:lnTo>
                <a:lnTo>
                  <a:pt x="807" y="26"/>
                </a:lnTo>
                <a:lnTo>
                  <a:pt x="825" y="26"/>
                </a:lnTo>
                <a:close/>
                <a:moveTo>
                  <a:pt x="83" y="8"/>
                </a:moveTo>
                <a:lnTo>
                  <a:pt x="86" y="8"/>
                </a:lnTo>
                <a:lnTo>
                  <a:pt x="93" y="13"/>
                </a:lnTo>
                <a:lnTo>
                  <a:pt x="100" y="19"/>
                </a:lnTo>
                <a:lnTo>
                  <a:pt x="106" y="28"/>
                </a:lnTo>
                <a:lnTo>
                  <a:pt x="109" y="32"/>
                </a:lnTo>
                <a:lnTo>
                  <a:pt x="109" y="35"/>
                </a:lnTo>
                <a:lnTo>
                  <a:pt x="109" y="37"/>
                </a:lnTo>
                <a:lnTo>
                  <a:pt x="108" y="39"/>
                </a:lnTo>
                <a:lnTo>
                  <a:pt x="106" y="39"/>
                </a:lnTo>
                <a:lnTo>
                  <a:pt x="104" y="37"/>
                </a:lnTo>
                <a:lnTo>
                  <a:pt x="96" y="33"/>
                </a:lnTo>
                <a:lnTo>
                  <a:pt x="88" y="26"/>
                </a:lnTo>
                <a:lnTo>
                  <a:pt x="82" y="18"/>
                </a:lnTo>
                <a:lnTo>
                  <a:pt x="81" y="14"/>
                </a:lnTo>
                <a:lnTo>
                  <a:pt x="79" y="12"/>
                </a:lnTo>
                <a:lnTo>
                  <a:pt x="79" y="9"/>
                </a:lnTo>
                <a:lnTo>
                  <a:pt x="81" y="8"/>
                </a:lnTo>
                <a:lnTo>
                  <a:pt x="83" y="8"/>
                </a:lnTo>
                <a:close/>
                <a:moveTo>
                  <a:pt x="713" y="0"/>
                </a:moveTo>
                <a:lnTo>
                  <a:pt x="716" y="1"/>
                </a:lnTo>
                <a:lnTo>
                  <a:pt x="723" y="5"/>
                </a:lnTo>
                <a:lnTo>
                  <a:pt x="730" y="13"/>
                </a:lnTo>
                <a:lnTo>
                  <a:pt x="736" y="21"/>
                </a:lnTo>
                <a:lnTo>
                  <a:pt x="739" y="24"/>
                </a:lnTo>
                <a:lnTo>
                  <a:pt x="739" y="27"/>
                </a:lnTo>
                <a:lnTo>
                  <a:pt x="739" y="30"/>
                </a:lnTo>
                <a:lnTo>
                  <a:pt x="738" y="31"/>
                </a:lnTo>
                <a:lnTo>
                  <a:pt x="736" y="31"/>
                </a:lnTo>
                <a:lnTo>
                  <a:pt x="734" y="31"/>
                </a:lnTo>
                <a:lnTo>
                  <a:pt x="726" y="26"/>
                </a:lnTo>
                <a:lnTo>
                  <a:pt x="718" y="19"/>
                </a:lnTo>
                <a:lnTo>
                  <a:pt x="712" y="10"/>
                </a:lnTo>
                <a:lnTo>
                  <a:pt x="711" y="6"/>
                </a:lnTo>
                <a:lnTo>
                  <a:pt x="709" y="4"/>
                </a:lnTo>
                <a:lnTo>
                  <a:pt x="709" y="1"/>
                </a:lnTo>
                <a:lnTo>
                  <a:pt x="711" y="0"/>
                </a:lnTo>
                <a:lnTo>
                  <a:pt x="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grpSp>
        <p:nvGrpSpPr>
          <p:cNvPr id="113" name="Google Shape;336;p16"/>
          <p:cNvGrpSpPr>
            <a:grpSpLocks/>
          </p:cNvGrpSpPr>
          <p:nvPr/>
        </p:nvGrpSpPr>
        <p:grpSpPr bwMode="auto">
          <a:xfrm>
            <a:off x="5823029" y="5850515"/>
            <a:ext cx="516467" cy="325967"/>
            <a:chOff x="9513345" y="5938838"/>
            <a:chExt cx="943788" cy="590550"/>
          </a:xfrm>
        </p:grpSpPr>
        <p:grpSp>
          <p:nvGrpSpPr>
            <p:cNvPr id="114" name="Google Shape;337;p16"/>
            <p:cNvGrpSpPr>
              <a:grpSpLocks/>
            </p:cNvGrpSpPr>
            <p:nvPr/>
          </p:nvGrpSpPr>
          <p:grpSpPr bwMode="auto">
            <a:xfrm>
              <a:off x="9513345" y="6102350"/>
              <a:ext cx="874712" cy="427038"/>
              <a:chOff x="9513345" y="6170613"/>
              <a:chExt cx="874712" cy="427038"/>
            </a:xfrm>
          </p:grpSpPr>
          <p:sp>
            <p:nvSpPr>
              <p:cNvPr id="116" name="Google Shape;338;p16"/>
              <p:cNvSpPr>
                <a:spLocks noChangeArrowheads="1"/>
              </p:cNvSpPr>
              <p:nvPr/>
            </p:nvSpPr>
            <p:spPr bwMode="auto">
              <a:xfrm>
                <a:off x="9513345" y="6170613"/>
                <a:ext cx="642938" cy="231775"/>
              </a:xfrm>
              <a:custGeom>
                <a:avLst/>
                <a:gdLst>
                  <a:gd name="T0" fmla="*/ 2147483646 w 405"/>
                  <a:gd name="T1" fmla="*/ 0 h 146"/>
                  <a:gd name="T2" fmla="*/ 2147483646 w 405"/>
                  <a:gd name="T3" fmla="*/ 0 h 146"/>
                  <a:gd name="T4" fmla="*/ 2147483646 w 405"/>
                  <a:gd name="T5" fmla="*/ 2147483646 h 146"/>
                  <a:gd name="T6" fmla="*/ 2147483646 w 405"/>
                  <a:gd name="T7" fmla="*/ 2147483646 h 146"/>
                  <a:gd name="T8" fmla="*/ 2147483646 w 405"/>
                  <a:gd name="T9" fmla="*/ 2147483646 h 146"/>
                  <a:gd name="T10" fmla="*/ 2147483646 w 405"/>
                  <a:gd name="T11" fmla="*/ 2147483646 h 146"/>
                  <a:gd name="T12" fmla="*/ 2147483646 w 405"/>
                  <a:gd name="T13" fmla="*/ 2147483646 h 146"/>
                  <a:gd name="T14" fmla="*/ 2147483646 w 405"/>
                  <a:gd name="T15" fmla="*/ 2147483646 h 146"/>
                  <a:gd name="T16" fmla="*/ 2147483646 w 405"/>
                  <a:gd name="T17" fmla="*/ 2147483646 h 146"/>
                  <a:gd name="T18" fmla="*/ 2147483646 w 405"/>
                  <a:gd name="T19" fmla="*/ 2147483646 h 146"/>
                  <a:gd name="T20" fmla="*/ 2147483646 w 405"/>
                  <a:gd name="T21" fmla="*/ 2147483646 h 146"/>
                  <a:gd name="T22" fmla="*/ 2147483646 w 405"/>
                  <a:gd name="T23" fmla="*/ 2147483646 h 146"/>
                  <a:gd name="T24" fmla="*/ 2147483646 w 405"/>
                  <a:gd name="T25" fmla="*/ 2147483646 h 146"/>
                  <a:gd name="T26" fmla="*/ 2147483646 w 405"/>
                  <a:gd name="T27" fmla="*/ 2147483646 h 146"/>
                  <a:gd name="T28" fmla="*/ 2147483646 w 405"/>
                  <a:gd name="T29" fmla="*/ 2147483646 h 146"/>
                  <a:gd name="T30" fmla="*/ 2147483646 w 405"/>
                  <a:gd name="T31" fmla="*/ 2147483646 h 146"/>
                  <a:gd name="T32" fmla="*/ 2147483646 w 405"/>
                  <a:gd name="T33" fmla="*/ 2147483646 h 146"/>
                  <a:gd name="T34" fmla="*/ 2147483646 w 405"/>
                  <a:gd name="T35" fmla="*/ 2147483646 h 146"/>
                  <a:gd name="T36" fmla="*/ 2147483646 w 405"/>
                  <a:gd name="T37" fmla="*/ 2147483646 h 146"/>
                  <a:gd name="T38" fmla="*/ 2147483646 w 405"/>
                  <a:gd name="T39" fmla="*/ 2147483646 h 146"/>
                  <a:gd name="T40" fmla="*/ 2147483646 w 405"/>
                  <a:gd name="T41" fmla="*/ 2147483646 h 146"/>
                  <a:gd name="T42" fmla="*/ 2147483646 w 405"/>
                  <a:gd name="T43" fmla="*/ 2147483646 h 146"/>
                  <a:gd name="T44" fmla="*/ 2147483646 w 405"/>
                  <a:gd name="T45" fmla="*/ 2147483646 h 146"/>
                  <a:gd name="T46" fmla="*/ 0 w 405"/>
                  <a:gd name="T47" fmla="*/ 2147483646 h 146"/>
                  <a:gd name="T48" fmla="*/ 0 w 405"/>
                  <a:gd name="T49" fmla="*/ 2147483646 h 146"/>
                  <a:gd name="T50" fmla="*/ 2147483646 w 405"/>
                  <a:gd name="T51" fmla="*/ 2147483646 h 146"/>
                  <a:gd name="T52" fmla="*/ 2147483646 w 405"/>
                  <a:gd name="T53" fmla="*/ 2147483646 h 146"/>
                  <a:gd name="T54" fmla="*/ 2147483646 w 405"/>
                  <a:gd name="T55" fmla="*/ 2147483646 h 146"/>
                  <a:gd name="T56" fmla="*/ 2147483646 w 405"/>
                  <a:gd name="T57" fmla="*/ 2147483646 h 146"/>
                  <a:gd name="T58" fmla="*/ 2147483646 w 405"/>
                  <a:gd name="T59" fmla="*/ 2147483646 h 146"/>
                  <a:gd name="T60" fmla="*/ 2147483646 w 405"/>
                  <a:gd name="T61" fmla="*/ 0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5"/>
                  <a:gd name="T94" fmla="*/ 0 h 146"/>
                  <a:gd name="T95" fmla="*/ 405 w 405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5" h="146" extrusionOk="0">
                    <a:moveTo>
                      <a:pt x="242" y="0"/>
                    </a:moveTo>
                    <a:lnTo>
                      <a:pt x="280" y="0"/>
                    </a:lnTo>
                    <a:lnTo>
                      <a:pt x="314" y="2"/>
                    </a:lnTo>
                    <a:lnTo>
                      <a:pt x="345" y="3"/>
                    </a:lnTo>
                    <a:lnTo>
                      <a:pt x="370" y="6"/>
                    </a:lnTo>
                    <a:lnTo>
                      <a:pt x="389" y="7"/>
                    </a:lnTo>
                    <a:lnTo>
                      <a:pt x="401" y="8"/>
                    </a:lnTo>
                    <a:lnTo>
                      <a:pt x="405" y="8"/>
                    </a:lnTo>
                    <a:lnTo>
                      <a:pt x="383" y="11"/>
                    </a:lnTo>
                    <a:lnTo>
                      <a:pt x="356" y="15"/>
                    </a:lnTo>
                    <a:lnTo>
                      <a:pt x="327" y="23"/>
                    </a:lnTo>
                    <a:lnTo>
                      <a:pt x="295" y="32"/>
                    </a:lnTo>
                    <a:lnTo>
                      <a:pt x="263" y="42"/>
                    </a:lnTo>
                    <a:lnTo>
                      <a:pt x="229" y="54"/>
                    </a:lnTo>
                    <a:lnTo>
                      <a:pt x="195" y="66"/>
                    </a:lnTo>
                    <a:lnTo>
                      <a:pt x="161" y="79"/>
                    </a:lnTo>
                    <a:lnTo>
                      <a:pt x="129" y="92"/>
                    </a:lnTo>
                    <a:lnTo>
                      <a:pt x="99" y="103"/>
                    </a:lnTo>
                    <a:lnTo>
                      <a:pt x="71" y="115"/>
                    </a:lnTo>
                    <a:lnTo>
                      <a:pt x="48" y="125"/>
                    </a:lnTo>
                    <a:lnTo>
                      <a:pt x="28" y="135"/>
                    </a:lnTo>
                    <a:lnTo>
                      <a:pt x="13" y="141"/>
                    </a:lnTo>
                    <a:lnTo>
                      <a:pt x="3" y="145"/>
                    </a:lnTo>
                    <a:lnTo>
                      <a:pt x="0" y="146"/>
                    </a:lnTo>
                    <a:lnTo>
                      <a:pt x="0" y="34"/>
                    </a:lnTo>
                    <a:lnTo>
                      <a:pt x="37" y="23"/>
                    </a:lnTo>
                    <a:lnTo>
                      <a:pt x="78" y="15"/>
                    </a:lnTo>
                    <a:lnTo>
                      <a:pt x="119" y="8"/>
                    </a:lnTo>
                    <a:lnTo>
                      <a:pt x="161" y="4"/>
                    </a:lnTo>
                    <a:lnTo>
                      <a:pt x="201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117" name="Google Shape;339;p16"/>
              <p:cNvSpPr>
                <a:spLocks noChangeArrowheads="1"/>
              </p:cNvSpPr>
              <p:nvPr/>
            </p:nvSpPr>
            <p:spPr bwMode="auto">
              <a:xfrm>
                <a:off x="9513345" y="6197600"/>
                <a:ext cx="739775" cy="400050"/>
              </a:xfrm>
              <a:custGeom>
                <a:avLst/>
                <a:gdLst>
                  <a:gd name="T0" fmla="*/ 2147483646 w 466"/>
                  <a:gd name="T1" fmla="*/ 0 h 252"/>
                  <a:gd name="T2" fmla="*/ 2147483646 w 466"/>
                  <a:gd name="T3" fmla="*/ 2147483646 h 252"/>
                  <a:gd name="T4" fmla="*/ 2147483646 w 466"/>
                  <a:gd name="T5" fmla="*/ 2147483646 h 252"/>
                  <a:gd name="T6" fmla="*/ 2147483646 w 466"/>
                  <a:gd name="T7" fmla="*/ 2147483646 h 252"/>
                  <a:gd name="T8" fmla="*/ 2147483646 w 466"/>
                  <a:gd name="T9" fmla="*/ 2147483646 h 252"/>
                  <a:gd name="T10" fmla="*/ 2147483646 w 466"/>
                  <a:gd name="T11" fmla="*/ 2147483646 h 252"/>
                  <a:gd name="T12" fmla="*/ 2147483646 w 466"/>
                  <a:gd name="T13" fmla="*/ 2147483646 h 252"/>
                  <a:gd name="T14" fmla="*/ 2147483646 w 466"/>
                  <a:gd name="T15" fmla="*/ 2147483646 h 252"/>
                  <a:gd name="T16" fmla="*/ 2147483646 w 466"/>
                  <a:gd name="T17" fmla="*/ 2147483646 h 252"/>
                  <a:gd name="T18" fmla="*/ 2147483646 w 466"/>
                  <a:gd name="T19" fmla="*/ 2147483646 h 252"/>
                  <a:gd name="T20" fmla="*/ 2147483646 w 466"/>
                  <a:gd name="T21" fmla="*/ 2147483646 h 252"/>
                  <a:gd name="T22" fmla="*/ 2147483646 w 466"/>
                  <a:gd name="T23" fmla="*/ 2147483646 h 252"/>
                  <a:gd name="T24" fmla="*/ 2147483646 w 466"/>
                  <a:gd name="T25" fmla="*/ 2147483646 h 252"/>
                  <a:gd name="T26" fmla="*/ 2147483646 w 466"/>
                  <a:gd name="T27" fmla="*/ 2147483646 h 252"/>
                  <a:gd name="T28" fmla="*/ 2147483646 w 466"/>
                  <a:gd name="T29" fmla="*/ 2147483646 h 252"/>
                  <a:gd name="T30" fmla="*/ 2147483646 w 466"/>
                  <a:gd name="T31" fmla="*/ 2147483646 h 252"/>
                  <a:gd name="T32" fmla="*/ 2147483646 w 466"/>
                  <a:gd name="T33" fmla="*/ 2147483646 h 252"/>
                  <a:gd name="T34" fmla="*/ 2147483646 w 466"/>
                  <a:gd name="T35" fmla="*/ 2147483646 h 252"/>
                  <a:gd name="T36" fmla="*/ 2147483646 w 466"/>
                  <a:gd name="T37" fmla="*/ 2147483646 h 252"/>
                  <a:gd name="T38" fmla="*/ 0 w 466"/>
                  <a:gd name="T39" fmla="*/ 2147483646 h 252"/>
                  <a:gd name="T40" fmla="*/ 0 w 466"/>
                  <a:gd name="T41" fmla="*/ 2147483646 h 252"/>
                  <a:gd name="T42" fmla="*/ 2147483646 w 466"/>
                  <a:gd name="T43" fmla="*/ 2147483646 h 252"/>
                  <a:gd name="T44" fmla="*/ 2147483646 w 466"/>
                  <a:gd name="T45" fmla="*/ 2147483646 h 252"/>
                  <a:gd name="T46" fmla="*/ 2147483646 w 466"/>
                  <a:gd name="T47" fmla="*/ 2147483646 h 252"/>
                  <a:gd name="T48" fmla="*/ 2147483646 w 466"/>
                  <a:gd name="T49" fmla="*/ 2147483646 h 252"/>
                  <a:gd name="T50" fmla="*/ 2147483646 w 466"/>
                  <a:gd name="T51" fmla="*/ 2147483646 h 252"/>
                  <a:gd name="T52" fmla="*/ 2147483646 w 466"/>
                  <a:gd name="T53" fmla="*/ 2147483646 h 252"/>
                  <a:gd name="T54" fmla="*/ 2147483646 w 466"/>
                  <a:gd name="T55" fmla="*/ 2147483646 h 252"/>
                  <a:gd name="T56" fmla="*/ 2147483646 w 466"/>
                  <a:gd name="T57" fmla="*/ 2147483646 h 252"/>
                  <a:gd name="T58" fmla="*/ 2147483646 w 466"/>
                  <a:gd name="T59" fmla="*/ 2147483646 h 252"/>
                  <a:gd name="T60" fmla="*/ 2147483646 w 466"/>
                  <a:gd name="T61" fmla="*/ 2147483646 h 252"/>
                  <a:gd name="T62" fmla="*/ 2147483646 w 466"/>
                  <a:gd name="T63" fmla="*/ 2147483646 h 252"/>
                  <a:gd name="T64" fmla="*/ 2147483646 w 466"/>
                  <a:gd name="T65" fmla="*/ 2147483646 h 252"/>
                  <a:gd name="T66" fmla="*/ 2147483646 w 466"/>
                  <a:gd name="T67" fmla="*/ 2147483646 h 252"/>
                  <a:gd name="T68" fmla="*/ 2147483646 w 466"/>
                  <a:gd name="T69" fmla="*/ 2147483646 h 252"/>
                  <a:gd name="T70" fmla="*/ 2147483646 w 466"/>
                  <a:gd name="T71" fmla="*/ 2147483646 h 252"/>
                  <a:gd name="T72" fmla="*/ 2147483646 w 466"/>
                  <a:gd name="T73" fmla="*/ 0 h 2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6"/>
                  <a:gd name="T112" fmla="*/ 0 h 252"/>
                  <a:gd name="T113" fmla="*/ 466 w 466"/>
                  <a:gd name="T114" fmla="*/ 252 h 2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6" h="252" extrusionOk="0">
                    <a:moveTo>
                      <a:pt x="466" y="0"/>
                    </a:moveTo>
                    <a:lnTo>
                      <a:pt x="454" y="7"/>
                    </a:lnTo>
                    <a:lnTo>
                      <a:pt x="440" y="16"/>
                    </a:lnTo>
                    <a:lnTo>
                      <a:pt x="422" y="28"/>
                    </a:lnTo>
                    <a:lnTo>
                      <a:pt x="401" y="42"/>
                    </a:lnTo>
                    <a:lnTo>
                      <a:pt x="377" y="59"/>
                    </a:lnTo>
                    <a:lnTo>
                      <a:pt x="353" y="76"/>
                    </a:lnTo>
                    <a:lnTo>
                      <a:pt x="327" y="95"/>
                    </a:lnTo>
                    <a:lnTo>
                      <a:pt x="300" y="115"/>
                    </a:lnTo>
                    <a:lnTo>
                      <a:pt x="274" y="135"/>
                    </a:lnTo>
                    <a:lnTo>
                      <a:pt x="250" y="155"/>
                    </a:lnTo>
                    <a:lnTo>
                      <a:pt x="225" y="174"/>
                    </a:lnTo>
                    <a:lnTo>
                      <a:pt x="201" y="192"/>
                    </a:lnTo>
                    <a:lnTo>
                      <a:pt x="181" y="209"/>
                    </a:lnTo>
                    <a:lnTo>
                      <a:pt x="162" y="223"/>
                    </a:lnTo>
                    <a:lnTo>
                      <a:pt x="148" y="235"/>
                    </a:lnTo>
                    <a:lnTo>
                      <a:pt x="136" y="244"/>
                    </a:lnTo>
                    <a:lnTo>
                      <a:pt x="129" y="249"/>
                    </a:lnTo>
                    <a:lnTo>
                      <a:pt x="126" y="252"/>
                    </a:lnTo>
                    <a:lnTo>
                      <a:pt x="0" y="252"/>
                    </a:lnTo>
                    <a:lnTo>
                      <a:pt x="0" y="205"/>
                    </a:lnTo>
                    <a:lnTo>
                      <a:pt x="28" y="185"/>
                    </a:lnTo>
                    <a:lnTo>
                      <a:pt x="59" y="166"/>
                    </a:lnTo>
                    <a:lnTo>
                      <a:pt x="95" y="146"/>
                    </a:lnTo>
                    <a:lnTo>
                      <a:pt x="132" y="128"/>
                    </a:lnTo>
                    <a:lnTo>
                      <a:pt x="170" y="111"/>
                    </a:lnTo>
                    <a:lnTo>
                      <a:pt x="209" y="94"/>
                    </a:lnTo>
                    <a:lnTo>
                      <a:pt x="247" y="78"/>
                    </a:lnTo>
                    <a:lnTo>
                      <a:pt x="285" y="63"/>
                    </a:lnTo>
                    <a:lnTo>
                      <a:pt x="321" y="50"/>
                    </a:lnTo>
                    <a:lnTo>
                      <a:pt x="355" y="38"/>
                    </a:lnTo>
                    <a:lnTo>
                      <a:pt x="386" y="26"/>
                    </a:lnTo>
                    <a:lnTo>
                      <a:pt x="413" y="19"/>
                    </a:lnTo>
                    <a:lnTo>
                      <a:pt x="435" y="11"/>
                    </a:lnTo>
                    <a:lnTo>
                      <a:pt x="452" y="6"/>
                    </a:lnTo>
                    <a:lnTo>
                      <a:pt x="462" y="2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118" name="Google Shape;340;p16"/>
              <p:cNvSpPr>
                <a:spLocks noChangeArrowheads="1"/>
              </p:cNvSpPr>
              <p:nvPr/>
            </p:nvSpPr>
            <p:spPr bwMode="auto">
              <a:xfrm>
                <a:off x="9883232" y="6216650"/>
                <a:ext cx="436562" cy="381000"/>
              </a:xfrm>
              <a:custGeom>
                <a:avLst/>
                <a:gdLst>
                  <a:gd name="T0" fmla="*/ 2147483646 w 275"/>
                  <a:gd name="T1" fmla="*/ 0 h 240"/>
                  <a:gd name="T2" fmla="*/ 2147483646 w 275"/>
                  <a:gd name="T3" fmla="*/ 2147483646 h 240"/>
                  <a:gd name="T4" fmla="*/ 2147483646 w 275"/>
                  <a:gd name="T5" fmla="*/ 2147483646 h 240"/>
                  <a:gd name="T6" fmla="*/ 2147483646 w 275"/>
                  <a:gd name="T7" fmla="*/ 2147483646 h 240"/>
                  <a:gd name="T8" fmla="*/ 2147483646 w 275"/>
                  <a:gd name="T9" fmla="*/ 2147483646 h 240"/>
                  <a:gd name="T10" fmla="*/ 2147483646 w 275"/>
                  <a:gd name="T11" fmla="*/ 2147483646 h 240"/>
                  <a:gd name="T12" fmla="*/ 2147483646 w 275"/>
                  <a:gd name="T13" fmla="*/ 2147483646 h 240"/>
                  <a:gd name="T14" fmla="*/ 2147483646 w 275"/>
                  <a:gd name="T15" fmla="*/ 2147483646 h 240"/>
                  <a:gd name="T16" fmla="*/ 2147483646 w 275"/>
                  <a:gd name="T17" fmla="*/ 2147483646 h 240"/>
                  <a:gd name="T18" fmla="*/ 2147483646 w 275"/>
                  <a:gd name="T19" fmla="*/ 2147483646 h 240"/>
                  <a:gd name="T20" fmla="*/ 2147483646 w 275"/>
                  <a:gd name="T21" fmla="*/ 2147483646 h 240"/>
                  <a:gd name="T22" fmla="*/ 2147483646 w 275"/>
                  <a:gd name="T23" fmla="*/ 2147483646 h 240"/>
                  <a:gd name="T24" fmla="*/ 2147483646 w 275"/>
                  <a:gd name="T25" fmla="*/ 2147483646 h 240"/>
                  <a:gd name="T26" fmla="*/ 2147483646 w 275"/>
                  <a:gd name="T27" fmla="*/ 2147483646 h 240"/>
                  <a:gd name="T28" fmla="*/ 2147483646 w 275"/>
                  <a:gd name="T29" fmla="*/ 2147483646 h 240"/>
                  <a:gd name="T30" fmla="*/ 0 w 275"/>
                  <a:gd name="T31" fmla="*/ 2147483646 h 240"/>
                  <a:gd name="T32" fmla="*/ 2147483646 w 275"/>
                  <a:gd name="T33" fmla="*/ 2147483646 h 240"/>
                  <a:gd name="T34" fmla="*/ 2147483646 w 275"/>
                  <a:gd name="T35" fmla="*/ 2147483646 h 240"/>
                  <a:gd name="T36" fmla="*/ 2147483646 w 275"/>
                  <a:gd name="T37" fmla="*/ 2147483646 h 240"/>
                  <a:gd name="T38" fmla="*/ 2147483646 w 275"/>
                  <a:gd name="T39" fmla="*/ 2147483646 h 240"/>
                  <a:gd name="T40" fmla="*/ 2147483646 w 275"/>
                  <a:gd name="T41" fmla="*/ 2147483646 h 240"/>
                  <a:gd name="T42" fmla="*/ 2147483646 w 275"/>
                  <a:gd name="T43" fmla="*/ 2147483646 h 240"/>
                  <a:gd name="T44" fmla="*/ 2147483646 w 275"/>
                  <a:gd name="T45" fmla="*/ 2147483646 h 240"/>
                  <a:gd name="T46" fmla="*/ 2147483646 w 275"/>
                  <a:gd name="T47" fmla="*/ 2147483646 h 240"/>
                  <a:gd name="T48" fmla="*/ 2147483646 w 275"/>
                  <a:gd name="T49" fmla="*/ 2147483646 h 240"/>
                  <a:gd name="T50" fmla="*/ 2147483646 w 275"/>
                  <a:gd name="T51" fmla="*/ 2147483646 h 240"/>
                  <a:gd name="T52" fmla="*/ 2147483646 w 275"/>
                  <a:gd name="T53" fmla="*/ 2147483646 h 240"/>
                  <a:gd name="T54" fmla="*/ 2147483646 w 275"/>
                  <a:gd name="T55" fmla="*/ 2147483646 h 240"/>
                  <a:gd name="T56" fmla="*/ 2147483646 w 275"/>
                  <a:gd name="T57" fmla="*/ 2147483646 h 240"/>
                  <a:gd name="T58" fmla="*/ 2147483646 w 275"/>
                  <a:gd name="T59" fmla="*/ 2147483646 h 240"/>
                  <a:gd name="T60" fmla="*/ 2147483646 w 275"/>
                  <a:gd name="T61" fmla="*/ 0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5"/>
                  <a:gd name="T94" fmla="*/ 0 h 240"/>
                  <a:gd name="T95" fmla="*/ 275 w 275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5" h="240" extrusionOk="0">
                    <a:moveTo>
                      <a:pt x="275" y="0"/>
                    </a:moveTo>
                    <a:lnTo>
                      <a:pt x="267" y="8"/>
                    </a:lnTo>
                    <a:lnTo>
                      <a:pt x="256" y="21"/>
                    </a:lnTo>
                    <a:lnTo>
                      <a:pt x="245" y="38"/>
                    </a:lnTo>
                    <a:lnTo>
                      <a:pt x="233" y="57"/>
                    </a:lnTo>
                    <a:lnTo>
                      <a:pt x="219" y="80"/>
                    </a:lnTo>
                    <a:lnTo>
                      <a:pt x="206" y="103"/>
                    </a:lnTo>
                    <a:lnTo>
                      <a:pt x="191" y="128"/>
                    </a:lnTo>
                    <a:lnTo>
                      <a:pt x="178" y="152"/>
                    </a:lnTo>
                    <a:lnTo>
                      <a:pt x="165" y="175"/>
                    </a:lnTo>
                    <a:lnTo>
                      <a:pt x="155" y="196"/>
                    </a:lnTo>
                    <a:lnTo>
                      <a:pt x="146" y="214"/>
                    </a:lnTo>
                    <a:lnTo>
                      <a:pt x="138" y="228"/>
                    </a:lnTo>
                    <a:lnTo>
                      <a:pt x="134" y="236"/>
                    </a:lnTo>
                    <a:lnTo>
                      <a:pt x="133" y="240"/>
                    </a:lnTo>
                    <a:lnTo>
                      <a:pt x="0" y="240"/>
                    </a:lnTo>
                    <a:lnTo>
                      <a:pt x="15" y="219"/>
                    </a:lnTo>
                    <a:lnTo>
                      <a:pt x="35" y="198"/>
                    </a:lnTo>
                    <a:lnTo>
                      <a:pt x="56" y="177"/>
                    </a:lnTo>
                    <a:lnTo>
                      <a:pt x="79" y="155"/>
                    </a:lnTo>
                    <a:lnTo>
                      <a:pt x="103" y="134"/>
                    </a:lnTo>
                    <a:lnTo>
                      <a:pt x="127" y="113"/>
                    </a:lnTo>
                    <a:lnTo>
                      <a:pt x="152" y="93"/>
                    </a:lnTo>
                    <a:lnTo>
                      <a:pt x="176" y="74"/>
                    </a:lnTo>
                    <a:lnTo>
                      <a:pt x="199" y="56"/>
                    </a:lnTo>
                    <a:lnTo>
                      <a:pt x="220" y="40"/>
                    </a:lnTo>
                    <a:lnTo>
                      <a:pt x="238" y="27"/>
                    </a:lnTo>
                    <a:lnTo>
                      <a:pt x="254" y="16"/>
                    </a:lnTo>
                    <a:lnTo>
                      <a:pt x="265" y="8"/>
                    </a:lnTo>
                    <a:lnTo>
                      <a:pt x="272" y="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  <p:sp>
            <p:nvSpPr>
              <p:cNvPr id="119" name="Google Shape;341;p16"/>
              <p:cNvSpPr>
                <a:spLocks noChangeArrowheads="1"/>
              </p:cNvSpPr>
              <p:nvPr/>
            </p:nvSpPr>
            <p:spPr bwMode="auto">
              <a:xfrm>
                <a:off x="10200732" y="6243638"/>
                <a:ext cx="187325" cy="354013"/>
              </a:xfrm>
              <a:custGeom>
                <a:avLst/>
                <a:gdLst>
                  <a:gd name="T0" fmla="*/ 2147483646 w 118"/>
                  <a:gd name="T1" fmla="*/ 0 h 223"/>
                  <a:gd name="T2" fmla="*/ 2147483646 w 118"/>
                  <a:gd name="T3" fmla="*/ 2147483646 h 223"/>
                  <a:gd name="T4" fmla="*/ 0 w 118"/>
                  <a:gd name="T5" fmla="*/ 2147483646 h 223"/>
                  <a:gd name="T6" fmla="*/ 2147483646 w 118"/>
                  <a:gd name="T7" fmla="*/ 2147483646 h 223"/>
                  <a:gd name="T8" fmla="*/ 2147483646 w 118"/>
                  <a:gd name="T9" fmla="*/ 2147483646 h 223"/>
                  <a:gd name="T10" fmla="*/ 2147483646 w 118"/>
                  <a:gd name="T11" fmla="*/ 2147483646 h 223"/>
                  <a:gd name="T12" fmla="*/ 2147483646 w 118"/>
                  <a:gd name="T13" fmla="*/ 2147483646 h 223"/>
                  <a:gd name="T14" fmla="*/ 2147483646 w 118"/>
                  <a:gd name="T15" fmla="*/ 2147483646 h 223"/>
                  <a:gd name="T16" fmla="*/ 2147483646 w 118"/>
                  <a:gd name="T17" fmla="*/ 2147483646 h 223"/>
                  <a:gd name="T18" fmla="*/ 2147483646 w 118"/>
                  <a:gd name="T19" fmla="*/ 2147483646 h 223"/>
                  <a:gd name="T20" fmla="*/ 2147483646 w 118"/>
                  <a:gd name="T21" fmla="*/ 2147483646 h 223"/>
                  <a:gd name="T22" fmla="*/ 2147483646 w 118"/>
                  <a:gd name="T23" fmla="*/ 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223"/>
                  <a:gd name="T38" fmla="*/ 118 w 118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223" extrusionOk="0">
                    <a:moveTo>
                      <a:pt x="118" y="0"/>
                    </a:moveTo>
                    <a:lnTo>
                      <a:pt x="118" y="223"/>
                    </a:lnTo>
                    <a:lnTo>
                      <a:pt x="0" y="223"/>
                    </a:lnTo>
                    <a:lnTo>
                      <a:pt x="15" y="172"/>
                    </a:lnTo>
                    <a:lnTo>
                      <a:pt x="32" y="129"/>
                    </a:lnTo>
                    <a:lnTo>
                      <a:pt x="49" y="92"/>
                    </a:lnTo>
                    <a:lnTo>
                      <a:pt x="67" y="63"/>
                    </a:lnTo>
                    <a:lnTo>
                      <a:pt x="82" y="39"/>
                    </a:lnTo>
                    <a:lnTo>
                      <a:pt x="97" y="21"/>
                    </a:lnTo>
                    <a:lnTo>
                      <a:pt x="107" y="9"/>
                    </a:lnTo>
                    <a:lnTo>
                      <a:pt x="115" y="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267" tIns="46633" rIns="93267" bIns="46633"/>
              <a:lstStyle/>
              <a:p>
                <a:endParaRPr lang="ru-RU" sz="2400"/>
              </a:p>
            </p:txBody>
          </p:sp>
        </p:grpSp>
        <p:sp>
          <p:nvSpPr>
            <p:cNvPr id="115" name="Google Shape;342;p16"/>
            <p:cNvSpPr>
              <a:spLocks noChangeArrowheads="1"/>
            </p:cNvSpPr>
            <p:nvPr/>
          </p:nvSpPr>
          <p:spPr bwMode="auto">
            <a:xfrm>
              <a:off x="10156282" y="5938838"/>
              <a:ext cx="300851" cy="194446"/>
            </a:xfrm>
            <a:custGeom>
              <a:avLst/>
              <a:gdLst>
                <a:gd name="T0" fmla="*/ 2147483646 w 1032"/>
                <a:gd name="T1" fmla="*/ 2147483646 h 667"/>
                <a:gd name="T2" fmla="*/ 2147483646 w 1032"/>
                <a:gd name="T3" fmla="*/ 2147483646 h 667"/>
                <a:gd name="T4" fmla="*/ 2147483646 w 1032"/>
                <a:gd name="T5" fmla="*/ 2147483646 h 667"/>
                <a:gd name="T6" fmla="*/ 2147483646 w 1032"/>
                <a:gd name="T7" fmla="*/ 2147483646 h 667"/>
                <a:gd name="T8" fmla="*/ 2147483646 w 1032"/>
                <a:gd name="T9" fmla="*/ 2147483646 h 667"/>
                <a:gd name="T10" fmla="*/ 2147483646 w 1032"/>
                <a:gd name="T11" fmla="*/ 2147483646 h 667"/>
                <a:gd name="T12" fmla="*/ 2147483646 w 1032"/>
                <a:gd name="T13" fmla="*/ 2147483646 h 667"/>
                <a:gd name="T14" fmla="*/ 2147483646 w 1032"/>
                <a:gd name="T15" fmla="*/ 2147483646 h 667"/>
                <a:gd name="T16" fmla="*/ 2147483646 w 1032"/>
                <a:gd name="T17" fmla="*/ 0 h 667"/>
                <a:gd name="T18" fmla="*/ 2147483646 w 1032"/>
                <a:gd name="T19" fmla="*/ 0 h 667"/>
                <a:gd name="T20" fmla="*/ 2147483646 w 1032"/>
                <a:gd name="T21" fmla="*/ 2147483646 h 667"/>
                <a:gd name="T22" fmla="*/ 2147483646 w 1032"/>
                <a:gd name="T23" fmla="*/ 2147483646 h 667"/>
                <a:gd name="T24" fmla="*/ 2147483646 w 1032"/>
                <a:gd name="T25" fmla="*/ 2147483646 h 667"/>
                <a:gd name="T26" fmla="*/ 2147483646 w 1032"/>
                <a:gd name="T27" fmla="*/ 2147483646 h 667"/>
                <a:gd name="T28" fmla="*/ 2147483646 w 1032"/>
                <a:gd name="T29" fmla="*/ 2147483646 h 667"/>
                <a:gd name="T30" fmla="*/ 2147483646 w 1032"/>
                <a:gd name="T31" fmla="*/ 2147483646 h 667"/>
                <a:gd name="T32" fmla="*/ 2147483646 w 1032"/>
                <a:gd name="T33" fmla="*/ 2147483646 h 667"/>
                <a:gd name="T34" fmla="*/ 0 w 1032"/>
                <a:gd name="T35" fmla="*/ 2147483646 h 667"/>
                <a:gd name="T36" fmla="*/ 2147483646 w 1032"/>
                <a:gd name="T37" fmla="*/ 2147483646 h 667"/>
                <a:gd name="T38" fmla="*/ 2147483646 w 1032"/>
                <a:gd name="T39" fmla="*/ 2147483646 h 667"/>
                <a:gd name="T40" fmla="*/ 2147483646 w 1032"/>
                <a:gd name="T41" fmla="*/ 2147483646 h 667"/>
                <a:gd name="T42" fmla="*/ 2147483646 w 1032"/>
                <a:gd name="T43" fmla="*/ 2147483646 h 667"/>
                <a:gd name="T44" fmla="*/ 2147483646 w 1032"/>
                <a:gd name="T45" fmla="*/ 2147483646 h 667"/>
                <a:gd name="T46" fmla="*/ 2147483646 w 1032"/>
                <a:gd name="T47" fmla="*/ 2147483646 h 667"/>
                <a:gd name="T48" fmla="*/ 2147483646 w 1032"/>
                <a:gd name="T49" fmla="*/ 2147483646 h 667"/>
                <a:gd name="T50" fmla="*/ 2147483646 w 1032"/>
                <a:gd name="T51" fmla="*/ 2147483646 h 667"/>
                <a:gd name="T52" fmla="*/ 2147483646 w 1032"/>
                <a:gd name="T53" fmla="*/ 2147483646 h 667"/>
                <a:gd name="T54" fmla="*/ 2147483646 w 1032"/>
                <a:gd name="T55" fmla="*/ 2147483646 h 667"/>
                <a:gd name="T56" fmla="*/ 2147483646 w 1032"/>
                <a:gd name="T57" fmla="*/ 2147483646 h 667"/>
                <a:gd name="T58" fmla="*/ 2147483646 w 1032"/>
                <a:gd name="T59" fmla="*/ 2147483646 h 667"/>
                <a:gd name="T60" fmla="*/ 2147483646 w 1032"/>
                <a:gd name="T61" fmla="*/ 2147483646 h 667"/>
                <a:gd name="T62" fmla="*/ 2147483646 w 1032"/>
                <a:gd name="T63" fmla="*/ 2147483646 h 667"/>
                <a:gd name="T64" fmla="*/ 2147483646 w 1032"/>
                <a:gd name="T65" fmla="*/ 2147483646 h 667"/>
                <a:gd name="T66" fmla="*/ 2147483646 w 1032"/>
                <a:gd name="T67" fmla="*/ 2147483646 h 667"/>
                <a:gd name="T68" fmla="*/ 2147483646 w 1032"/>
                <a:gd name="T69" fmla="*/ 2147483646 h 667"/>
                <a:gd name="T70" fmla="*/ 2147483646 w 1032"/>
                <a:gd name="T71" fmla="*/ 2147483646 h 667"/>
                <a:gd name="T72" fmla="*/ 2147483646 w 1032"/>
                <a:gd name="T73" fmla="*/ 2147483646 h 667"/>
                <a:gd name="T74" fmla="*/ 2147483646 w 1032"/>
                <a:gd name="T75" fmla="*/ 2147483646 h 667"/>
                <a:gd name="T76" fmla="*/ 2147483646 w 1032"/>
                <a:gd name="T77" fmla="*/ 2147483646 h 667"/>
                <a:gd name="T78" fmla="*/ 2147483646 w 1032"/>
                <a:gd name="T79" fmla="*/ 2147483646 h 667"/>
                <a:gd name="T80" fmla="*/ 2147483646 w 1032"/>
                <a:gd name="T81" fmla="*/ 2147483646 h 667"/>
                <a:gd name="T82" fmla="*/ 2147483646 w 1032"/>
                <a:gd name="T83" fmla="*/ 2147483646 h 667"/>
                <a:gd name="T84" fmla="*/ 2147483646 w 1032"/>
                <a:gd name="T85" fmla="*/ 2147483646 h 667"/>
                <a:gd name="T86" fmla="*/ 2147483646 w 1032"/>
                <a:gd name="T87" fmla="*/ 2147483646 h 667"/>
                <a:gd name="T88" fmla="*/ 2147483646 w 1032"/>
                <a:gd name="T89" fmla="*/ 2147483646 h 667"/>
                <a:gd name="T90" fmla="*/ 2147483646 w 1032"/>
                <a:gd name="T91" fmla="*/ 2147483646 h 667"/>
                <a:gd name="T92" fmla="*/ 2147483646 w 1032"/>
                <a:gd name="T93" fmla="*/ 2147483646 h 667"/>
                <a:gd name="T94" fmla="*/ 2147483646 w 1032"/>
                <a:gd name="T95" fmla="*/ 2147483646 h 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2"/>
                <a:gd name="T145" fmla="*/ 0 h 667"/>
                <a:gd name="T146" fmla="*/ 1032 w 1032"/>
                <a:gd name="T147" fmla="*/ 667 h 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2" h="667" extrusionOk="0">
                  <a:moveTo>
                    <a:pt x="815" y="477"/>
                  </a:moveTo>
                  <a:lnTo>
                    <a:pt x="815" y="433"/>
                  </a:lnTo>
                  <a:lnTo>
                    <a:pt x="812" y="418"/>
                  </a:lnTo>
                  <a:lnTo>
                    <a:pt x="803" y="405"/>
                  </a:lnTo>
                  <a:lnTo>
                    <a:pt x="791" y="396"/>
                  </a:lnTo>
                  <a:lnTo>
                    <a:pt x="774" y="392"/>
                  </a:lnTo>
                  <a:lnTo>
                    <a:pt x="735" y="392"/>
                  </a:lnTo>
                  <a:lnTo>
                    <a:pt x="719" y="396"/>
                  </a:lnTo>
                  <a:lnTo>
                    <a:pt x="706" y="405"/>
                  </a:lnTo>
                  <a:lnTo>
                    <a:pt x="697" y="418"/>
                  </a:lnTo>
                  <a:lnTo>
                    <a:pt x="694" y="433"/>
                  </a:lnTo>
                  <a:lnTo>
                    <a:pt x="694" y="399"/>
                  </a:lnTo>
                  <a:lnTo>
                    <a:pt x="615" y="477"/>
                  </a:lnTo>
                  <a:lnTo>
                    <a:pt x="693" y="363"/>
                  </a:lnTo>
                  <a:lnTo>
                    <a:pt x="874" y="363"/>
                  </a:lnTo>
                  <a:lnTo>
                    <a:pt x="874" y="455"/>
                  </a:lnTo>
                  <a:lnTo>
                    <a:pt x="945" y="455"/>
                  </a:lnTo>
                  <a:lnTo>
                    <a:pt x="945" y="167"/>
                  </a:lnTo>
                  <a:lnTo>
                    <a:pt x="774" y="167"/>
                  </a:lnTo>
                  <a:lnTo>
                    <a:pt x="774" y="19"/>
                  </a:lnTo>
                  <a:lnTo>
                    <a:pt x="652" y="19"/>
                  </a:lnTo>
                  <a:lnTo>
                    <a:pt x="652" y="0"/>
                  </a:lnTo>
                  <a:lnTo>
                    <a:pt x="610" y="0"/>
                  </a:lnTo>
                  <a:lnTo>
                    <a:pt x="610" y="19"/>
                  </a:lnTo>
                  <a:lnTo>
                    <a:pt x="575" y="19"/>
                  </a:lnTo>
                  <a:lnTo>
                    <a:pt x="575" y="0"/>
                  </a:lnTo>
                  <a:lnTo>
                    <a:pt x="533" y="0"/>
                  </a:lnTo>
                  <a:lnTo>
                    <a:pt x="533" y="19"/>
                  </a:lnTo>
                  <a:lnTo>
                    <a:pt x="499" y="19"/>
                  </a:lnTo>
                  <a:lnTo>
                    <a:pt x="499" y="0"/>
                  </a:lnTo>
                  <a:lnTo>
                    <a:pt x="457" y="0"/>
                  </a:lnTo>
                  <a:lnTo>
                    <a:pt x="457" y="19"/>
                  </a:lnTo>
                  <a:lnTo>
                    <a:pt x="422" y="19"/>
                  </a:lnTo>
                  <a:lnTo>
                    <a:pt x="422" y="0"/>
                  </a:lnTo>
                  <a:lnTo>
                    <a:pt x="380" y="0"/>
                  </a:lnTo>
                  <a:lnTo>
                    <a:pt x="380" y="19"/>
                  </a:lnTo>
                  <a:lnTo>
                    <a:pt x="258" y="19"/>
                  </a:lnTo>
                  <a:lnTo>
                    <a:pt x="258" y="363"/>
                  </a:lnTo>
                  <a:lnTo>
                    <a:pt x="339" y="362"/>
                  </a:lnTo>
                  <a:lnTo>
                    <a:pt x="417" y="477"/>
                  </a:lnTo>
                  <a:lnTo>
                    <a:pt x="338" y="399"/>
                  </a:lnTo>
                  <a:lnTo>
                    <a:pt x="338" y="433"/>
                  </a:lnTo>
                  <a:lnTo>
                    <a:pt x="335" y="418"/>
                  </a:lnTo>
                  <a:lnTo>
                    <a:pt x="326" y="405"/>
                  </a:lnTo>
                  <a:lnTo>
                    <a:pt x="313" y="396"/>
                  </a:lnTo>
                  <a:lnTo>
                    <a:pt x="297" y="392"/>
                  </a:lnTo>
                  <a:lnTo>
                    <a:pt x="258" y="392"/>
                  </a:lnTo>
                  <a:lnTo>
                    <a:pt x="241" y="396"/>
                  </a:lnTo>
                  <a:lnTo>
                    <a:pt x="229" y="405"/>
                  </a:lnTo>
                  <a:lnTo>
                    <a:pt x="220" y="418"/>
                  </a:lnTo>
                  <a:lnTo>
                    <a:pt x="217" y="433"/>
                  </a:lnTo>
                  <a:lnTo>
                    <a:pt x="217" y="477"/>
                  </a:lnTo>
                  <a:lnTo>
                    <a:pt x="0" y="477"/>
                  </a:lnTo>
                  <a:lnTo>
                    <a:pt x="0" y="667"/>
                  </a:lnTo>
                  <a:lnTo>
                    <a:pt x="7" y="667"/>
                  </a:lnTo>
                  <a:lnTo>
                    <a:pt x="16" y="655"/>
                  </a:lnTo>
                  <a:lnTo>
                    <a:pt x="30" y="646"/>
                  </a:lnTo>
                  <a:lnTo>
                    <a:pt x="46" y="641"/>
                  </a:lnTo>
                  <a:lnTo>
                    <a:pt x="66" y="639"/>
                  </a:lnTo>
                  <a:lnTo>
                    <a:pt x="84" y="641"/>
                  </a:lnTo>
                  <a:lnTo>
                    <a:pt x="102" y="646"/>
                  </a:lnTo>
                  <a:lnTo>
                    <a:pt x="114" y="655"/>
                  </a:lnTo>
                  <a:lnTo>
                    <a:pt x="125" y="667"/>
                  </a:lnTo>
                  <a:lnTo>
                    <a:pt x="135" y="667"/>
                  </a:lnTo>
                  <a:lnTo>
                    <a:pt x="145" y="655"/>
                  </a:lnTo>
                  <a:lnTo>
                    <a:pt x="158" y="646"/>
                  </a:lnTo>
                  <a:lnTo>
                    <a:pt x="175" y="641"/>
                  </a:lnTo>
                  <a:lnTo>
                    <a:pt x="194" y="639"/>
                  </a:lnTo>
                  <a:lnTo>
                    <a:pt x="217" y="641"/>
                  </a:lnTo>
                  <a:lnTo>
                    <a:pt x="232" y="648"/>
                  </a:lnTo>
                  <a:lnTo>
                    <a:pt x="244" y="655"/>
                  </a:lnTo>
                  <a:lnTo>
                    <a:pt x="253" y="667"/>
                  </a:lnTo>
                  <a:lnTo>
                    <a:pt x="263" y="667"/>
                  </a:lnTo>
                  <a:lnTo>
                    <a:pt x="274" y="655"/>
                  </a:lnTo>
                  <a:lnTo>
                    <a:pt x="288" y="646"/>
                  </a:lnTo>
                  <a:lnTo>
                    <a:pt x="304" y="641"/>
                  </a:lnTo>
                  <a:lnTo>
                    <a:pt x="322" y="639"/>
                  </a:lnTo>
                  <a:lnTo>
                    <a:pt x="330" y="639"/>
                  </a:lnTo>
                  <a:lnTo>
                    <a:pt x="338" y="640"/>
                  </a:lnTo>
                  <a:lnTo>
                    <a:pt x="357" y="645"/>
                  </a:lnTo>
                  <a:lnTo>
                    <a:pt x="371" y="654"/>
                  </a:lnTo>
                  <a:lnTo>
                    <a:pt x="381" y="667"/>
                  </a:lnTo>
                  <a:lnTo>
                    <a:pt x="393" y="667"/>
                  </a:lnTo>
                  <a:lnTo>
                    <a:pt x="402" y="655"/>
                  </a:lnTo>
                  <a:lnTo>
                    <a:pt x="416" y="646"/>
                  </a:lnTo>
                  <a:lnTo>
                    <a:pt x="433" y="641"/>
                  </a:lnTo>
                  <a:lnTo>
                    <a:pt x="452" y="639"/>
                  </a:lnTo>
                  <a:lnTo>
                    <a:pt x="471" y="641"/>
                  </a:lnTo>
                  <a:lnTo>
                    <a:pt x="488" y="646"/>
                  </a:lnTo>
                  <a:lnTo>
                    <a:pt x="501" y="655"/>
                  </a:lnTo>
                  <a:lnTo>
                    <a:pt x="511" y="667"/>
                  </a:lnTo>
                  <a:lnTo>
                    <a:pt x="521" y="667"/>
                  </a:lnTo>
                  <a:lnTo>
                    <a:pt x="531" y="655"/>
                  </a:lnTo>
                  <a:lnTo>
                    <a:pt x="544" y="646"/>
                  </a:lnTo>
                  <a:lnTo>
                    <a:pt x="561" y="641"/>
                  </a:lnTo>
                  <a:lnTo>
                    <a:pt x="580" y="639"/>
                  </a:lnTo>
                  <a:lnTo>
                    <a:pt x="599" y="641"/>
                  </a:lnTo>
                  <a:lnTo>
                    <a:pt x="616" y="646"/>
                  </a:lnTo>
                  <a:lnTo>
                    <a:pt x="630" y="655"/>
                  </a:lnTo>
                  <a:lnTo>
                    <a:pt x="639" y="667"/>
                  </a:lnTo>
                  <a:lnTo>
                    <a:pt x="651" y="667"/>
                  </a:lnTo>
                  <a:lnTo>
                    <a:pt x="661" y="654"/>
                  </a:lnTo>
                  <a:lnTo>
                    <a:pt x="675" y="645"/>
                  </a:lnTo>
                  <a:lnTo>
                    <a:pt x="694" y="640"/>
                  </a:lnTo>
                  <a:lnTo>
                    <a:pt x="702" y="639"/>
                  </a:lnTo>
                  <a:lnTo>
                    <a:pt x="710" y="639"/>
                  </a:lnTo>
                  <a:lnTo>
                    <a:pt x="728" y="641"/>
                  </a:lnTo>
                  <a:lnTo>
                    <a:pt x="744" y="646"/>
                  </a:lnTo>
                  <a:lnTo>
                    <a:pt x="758" y="655"/>
                  </a:lnTo>
                  <a:lnTo>
                    <a:pt x="769" y="667"/>
                  </a:lnTo>
                  <a:lnTo>
                    <a:pt x="779" y="667"/>
                  </a:lnTo>
                  <a:lnTo>
                    <a:pt x="788" y="655"/>
                  </a:lnTo>
                  <a:lnTo>
                    <a:pt x="801" y="648"/>
                  </a:lnTo>
                  <a:lnTo>
                    <a:pt x="815" y="641"/>
                  </a:lnTo>
                  <a:lnTo>
                    <a:pt x="838" y="639"/>
                  </a:lnTo>
                  <a:lnTo>
                    <a:pt x="857" y="641"/>
                  </a:lnTo>
                  <a:lnTo>
                    <a:pt x="874" y="646"/>
                  </a:lnTo>
                  <a:lnTo>
                    <a:pt x="887" y="655"/>
                  </a:lnTo>
                  <a:lnTo>
                    <a:pt x="897" y="667"/>
                  </a:lnTo>
                  <a:lnTo>
                    <a:pt x="907" y="667"/>
                  </a:lnTo>
                  <a:lnTo>
                    <a:pt x="918" y="655"/>
                  </a:lnTo>
                  <a:lnTo>
                    <a:pt x="932" y="646"/>
                  </a:lnTo>
                  <a:lnTo>
                    <a:pt x="948" y="641"/>
                  </a:lnTo>
                  <a:lnTo>
                    <a:pt x="966" y="639"/>
                  </a:lnTo>
                  <a:lnTo>
                    <a:pt x="986" y="641"/>
                  </a:lnTo>
                  <a:lnTo>
                    <a:pt x="1002" y="646"/>
                  </a:lnTo>
                  <a:lnTo>
                    <a:pt x="1016" y="655"/>
                  </a:lnTo>
                  <a:lnTo>
                    <a:pt x="1025" y="667"/>
                  </a:lnTo>
                  <a:lnTo>
                    <a:pt x="1032" y="667"/>
                  </a:lnTo>
                  <a:lnTo>
                    <a:pt x="1032" y="477"/>
                  </a:lnTo>
                  <a:lnTo>
                    <a:pt x="815" y="477"/>
                  </a:lnTo>
                  <a:close/>
                  <a:moveTo>
                    <a:pt x="847" y="193"/>
                  </a:moveTo>
                  <a:lnTo>
                    <a:pt x="918" y="193"/>
                  </a:lnTo>
                  <a:lnTo>
                    <a:pt x="918" y="321"/>
                  </a:lnTo>
                  <a:lnTo>
                    <a:pt x="847" y="321"/>
                  </a:lnTo>
                  <a:lnTo>
                    <a:pt x="847" y="193"/>
                  </a:lnTo>
                  <a:close/>
                  <a:moveTo>
                    <a:pt x="774" y="193"/>
                  </a:moveTo>
                  <a:lnTo>
                    <a:pt x="819" y="193"/>
                  </a:lnTo>
                  <a:lnTo>
                    <a:pt x="819" y="321"/>
                  </a:lnTo>
                  <a:lnTo>
                    <a:pt x="774" y="321"/>
                  </a:lnTo>
                  <a:lnTo>
                    <a:pt x="774" y="193"/>
                  </a:lnTo>
                  <a:close/>
                  <a:moveTo>
                    <a:pt x="406" y="300"/>
                  </a:moveTo>
                  <a:lnTo>
                    <a:pt x="406" y="50"/>
                  </a:lnTo>
                  <a:lnTo>
                    <a:pt x="626" y="50"/>
                  </a:lnTo>
                  <a:lnTo>
                    <a:pt x="626" y="300"/>
                  </a:lnTo>
                  <a:lnTo>
                    <a:pt x="406" y="3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67" tIns="46633" rIns="93267" bIns="46633"/>
            <a:lstStyle/>
            <a:p>
              <a:endParaRPr lang="ru-RU" sz="2400"/>
            </a:p>
          </p:txBody>
        </p:sp>
      </p:grpSp>
      <p:sp>
        <p:nvSpPr>
          <p:cNvPr id="120" name="Google Shape;424;p16"/>
          <p:cNvSpPr/>
          <p:nvPr/>
        </p:nvSpPr>
        <p:spPr>
          <a:xfrm>
            <a:off x="3618132" y="3414232"/>
            <a:ext cx="512233" cy="510117"/>
          </a:xfrm>
          <a:custGeom>
            <a:avLst/>
            <a:gdLst/>
            <a:ahLst/>
            <a:cxnLst/>
            <a:rect l="l" t="t" r="r" b="b"/>
            <a:pathLst>
              <a:path w="823" h="822" extrusionOk="0">
                <a:moveTo>
                  <a:pt x="530" y="699"/>
                </a:moveTo>
                <a:lnTo>
                  <a:pt x="485" y="744"/>
                </a:lnTo>
                <a:lnTo>
                  <a:pt x="539" y="798"/>
                </a:lnTo>
                <a:lnTo>
                  <a:pt x="584" y="751"/>
                </a:lnTo>
                <a:lnTo>
                  <a:pt x="530" y="699"/>
                </a:lnTo>
                <a:close/>
                <a:moveTo>
                  <a:pt x="602" y="627"/>
                </a:moveTo>
                <a:lnTo>
                  <a:pt x="556" y="672"/>
                </a:lnTo>
                <a:lnTo>
                  <a:pt x="610" y="726"/>
                </a:lnTo>
                <a:lnTo>
                  <a:pt x="655" y="681"/>
                </a:lnTo>
                <a:lnTo>
                  <a:pt x="602" y="627"/>
                </a:lnTo>
                <a:close/>
                <a:moveTo>
                  <a:pt x="455" y="622"/>
                </a:moveTo>
                <a:lnTo>
                  <a:pt x="410" y="668"/>
                </a:lnTo>
                <a:lnTo>
                  <a:pt x="462" y="721"/>
                </a:lnTo>
                <a:lnTo>
                  <a:pt x="509" y="676"/>
                </a:lnTo>
                <a:lnTo>
                  <a:pt x="455" y="622"/>
                </a:lnTo>
                <a:close/>
                <a:moveTo>
                  <a:pt x="198" y="600"/>
                </a:moveTo>
                <a:lnTo>
                  <a:pt x="210" y="612"/>
                </a:lnTo>
                <a:lnTo>
                  <a:pt x="221" y="623"/>
                </a:lnTo>
                <a:lnTo>
                  <a:pt x="198" y="640"/>
                </a:lnTo>
                <a:lnTo>
                  <a:pt x="197" y="640"/>
                </a:lnTo>
                <a:lnTo>
                  <a:pt x="193" y="636"/>
                </a:lnTo>
                <a:lnTo>
                  <a:pt x="188" y="632"/>
                </a:lnTo>
                <a:lnTo>
                  <a:pt x="183" y="630"/>
                </a:lnTo>
                <a:lnTo>
                  <a:pt x="188" y="633"/>
                </a:lnTo>
                <a:lnTo>
                  <a:pt x="197" y="645"/>
                </a:lnTo>
                <a:lnTo>
                  <a:pt x="201" y="659"/>
                </a:lnTo>
                <a:lnTo>
                  <a:pt x="201" y="672"/>
                </a:lnTo>
                <a:lnTo>
                  <a:pt x="197" y="686"/>
                </a:lnTo>
                <a:lnTo>
                  <a:pt x="188" y="698"/>
                </a:lnTo>
                <a:lnTo>
                  <a:pt x="176" y="705"/>
                </a:lnTo>
                <a:lnTo>
                  <a:pt x="163" y="710"/>
                </a:lnTo>
                <a:lnTo>
                  <a:pt x="149" y="710"/>
                </a:lnTo>
                <a:lnTo>
                  <a:pt x="136" y="705"/>
                </a:lnTo>
                <a:lnTo>
                  <a:pt x="124" y="698"/>
                </a:lnTo>
                <a:lnTo>
                  <a:pt x="116" y="686"/>
                </a:lnTo>
                <a:lnTo>
                  <a:pt x="112" y="672"/>
                </a:lnTo>
                <a:lnTo>
                  <a:pt x="112" y="659"/>
                </a:lnTo>
                <a:lnTo>
                  <a:pt x="116" y="645"/>
                </a:lnTo>
                <a:lnTo>
                  <a:pt x="124" y="633"/>
                </a:lnTo>
                <a:lnTo>
                  <a:pt x="136" y="626"/>
                </a:lnTo>
                <a:lnTo>
                  <a:pt x="151" y="621"/>
                </a:lnTo>
                <a:lnTo>
                  <a:pt x="165" y="622"/>
                </a:lnTo>
                <a:lnTo>
                  <a:pt x="179" y="627"/>
                </a:lnTo>
                <a:lnTo>
                  <a:pt x="198" y="600"/>
                </a:lnTo>
                <a:close/>
                <a:moveTo>
                  <a:pt x="674" y="555"/>
                </a:moveTo>
                <a:lnTo>
                  <a:pt x="628" y="601"/>
                </a:lnTo>
                <a:lnTo>
                  <a:pt x="682" y="654"/>
                </a:lnTo>
                <a:lnTo>
                  <a:pt x="727" y="609"/>
                </a:lnTo>
                <a:lnTo>
                  <a:pt x="674" y="555"/>
                </a:lnTo>
                <a:close/>
                <a:moveTo>
                  <a:pt x="526" y="551"/>
                </a:moveTo>
                <a:lnTo>
                  <a:pt x="480" y="596"/>
                </a:lnTo>
                <a:lnTo>
                  <a:pt x="534" y="650"/>
                </a:lnTo>
                <a:lnTo>
                  <a:pt x="579" y="604"/>
                </a:lnTo>
                <a:lnTo>
                  <a:pt x="526" y="551"/>
                </a:lnTo>
                <a:close/>
                <a:moveTo>
                  <a:pt x="338" y="549"/>
                </a:moveTo>
                <a:lnTo>
                  <a:pt x="340" y="562"/>
                </a:lnTo>
                <a:lnTo>
                  <a:pt x="339" y="574"/>
                </a:lnTo>
                <a:lnTo>
                  <a:pt x="335" y="583"/>
                </a:lnTo>
                <a:lnTo>
                  <a:pt x="342" y="588"/>
                </a:lnTo>
                <a:lnTo>
                  <a:pt x="348" y="592"/>
                </a:lnTo>
                <a:lnTo>
                  <a:pt x="361" y="601"/>
                </a:lnTo>
                <a:lnTo>
                  <a:pt x="371" y="606"/>
                </a:lnTo>
                <a:lnTo>
                  <a:pt x="378" y="609"/>
                </a:lnTo>
                <a:lnTo>
                  <a:pt x="375" y="603"/>
                </a:lnTo>
                <a:lnTo>
                  <a:pt x="370" y="592"/>
                </a:lnTo>
                <a:lnTo>
                  <a:pt x="361" y="579"/>
                </a:lnTo>
                <a:lnTo>
                  <a:pt x="351" y="564"/>
                </a:lnTo>
                <a:lnTo>
                  <a:pt x="338" y="549"/>
                </a:lnTo>
                <a:close/>
                <a:moveTo>
                  <a:pt x="745" y="485"/>
                </a:moveTo>
                <a:lnTo>
                  <a:pt x="700" y="529"/>
                </a:lnTo>
                <a:lnTo>
                  <a:pt x="752" y="583"/>
                </a:lnTo>
                <a:lnTo>
                  <a:pt x="798" y="537"/>
                </a:lnTo>
                <a:lnTo>
                  <a:pt x="745" y="485"/>
                </a:lnTo>
                <a:close/>
                <a:moveTo>
                  <a:pt x="597" y="479"/>
                </a:moveTo>
                <a:lnTo>
                  <a:pt x="552" y="526"/>
                </a:lnTo>
                <a:lnTo>
                  <a:pt x="605" y="578"/>
                </a:lnTo>
                <a:lnTo>
                  <a:pt x="651" y="533"/>
                </a:lnTo>
                <a:lnTo>
                  <a:pt x="597" y="479"/>
                </a:lnTo>
                <a:close/>
                <a:moveTo>
                  <a:pt x="212" y="443"/>
                </a:moveTo>
                <a:lnTo>
                  <a:pt x="216" y="451"/>
                </a:lnTo>
                <a:lnTo>
                  <a:pt x="221" y="460"/>
                </a:lnTo>
                <a:lnTo>
                  <a:pt x="229" y="474"/>
                </a:lnTo>
                <a:lnTo>
                  <a:pt x="234" y="481"/>
                </a:lnTo>
                <a:lnTo>
                  <a:pt x="239" y="487"/>
                </a:lnTo>
                <a:lnTo>
                  <a:pt x="248" y="482"/>
                </a:lnTo>
                <a:lnTo>
                  <a:pt x="260" y="481"/>
                </a:lnTo>
                <a:lnTo>
                  <a:pt x="274" y="485"/>
                </a:lnTo>
                <a:lnTo>
                  <a:pt x="257" y="472"/>
                </a:lnTo>
                <a:lnTo>
                  <a:pt x="243" y="460"/>
                </a:lnTo>
                <a:lnTo>
                  <a:pt x="230" y="452"/>
                </a:lnTo>
                <a:lnTo>
                  <a:pt x="220" y="446"/>
                </a:lnTo>
                <a:lnTo>
                  <a:pt x="212" y="443"/>
                </a:lnTo>
                <a:close/>
                <a:moveTo>
                  <a:pt x="669" y="409"/>
                </a:moveTo>
                <a:lnTo>
                  <a:pt x="623" y="454"/>
                </a:lnTo>
                <a:lnTo>
                  <a:pt x="677" y="508"/>
                </a:lnTo>
                <a:lnTo>
                  <a:pt x="722" y="461"/>
                </a:lnTo>
                <a:lnTo>
                  <a:pt x="669" y="409"/>
                </a:lnTo>
                <a:close/>
                <a:moveTo>
                  <a:pt x="302" y="392"/>
                </a:moveTo>
                <a:lnTo>
                  <a:pt x="292" y="395"/>
                </a:lnTo>
                <a:lnTo>
                  <a:pt x="284" y="400"/>
                </a:lnTo>
                <a:lnTo>
                  <a:pt x="278" y="409"/>
                </a:lnTo>
                <a:lnTo>
                  <a:pt x="276" y="419"/>
                </a:lnTo>
                <a:lnTo>
                  <a:pt x="278" y="429"/>
                </a:lnTo>
                <a:lnTo>
                  <a:pt x="284" y="438"/>
                </a:lnTo>
                <a:lnTo>
                  <a:pt x="292" y="443"/>
                </a:lnTo>
                <a:lnTo>
                  <a:pt x="302" y="446"/>
                </a:lnTo>
                <a:lnTo>
                  <a:pt x="312" y="443"/>
                </a:lnTo>
                <a:lnTo>
                  <a:pt x="321" y="438"/>
                </a:lnTo>
                <a:lnTo>
                  <a:pt x="326" y="429"/>
                </a:lnTo>
                <a:lnTo>
                  <a:pt x="329" y="419"/>
                </a:lnTo>
                <a:lnTo>
                  <a:pt x="326" y="409"/>
                </a:lnTo>
                <a:lnTo>
                  <a:pt x="321" y="400"/>
                </a:lnTo>
                <a:lnTo>
                  <a:pt x="312" y="395"/>
                </a:lnTo>
                <a:lnTo>
                  <a:pt x="302" y="392"/>
                </a:lnTo>
                <a:close/>
                <a:moveTo>
                  <a:pt x="343" y="354"/>
                </a:moveTo>
                <a:lnTo>
                  <a:pt x="333" y="359"/>
                </a:lnTo>
                <a:lnTo>
                  <a:pt x="328" y="368"/>
                </a:lnTo>
                <a:lnTo>
                  <a:pt x="328" y="379"/>
                </a:lnTo>
                <a:lnTo>
                  <a:pt x="333" y="388"/>
                </a:lnTo>
                <a:lnTo>
                  <a:pt x="343" y="393"/>
                </a:lnTo>
                <a:lnTo>
                  <a:pt x="353" y="393"/>
                </a:lnTo>
                <a:lnTo>
                  <a:pt x="362" y="388"/>
                </a:lnTo>
                <a:lnTo>
                  <a:pt x="367" y="379"/>
                </a:lnTo>
                <a:lnTo>
                  <a:pt x="367" y="368"/>
                </a:lnTo>
                <a:lnTo>
                  <a:pt x="362" y="359"/>
                </a:lnTo>
                <a:lnTo>
                  <a:pt x="353" y="354"/>
                </a:lnTo>
                <a:lnTo>
                  <a:pt x="343" y="354"/>
                </a:lnTo>
                <a:close/>
                <a:moveTo>
                  <a:pt x="145" y="313"/>
                </a:moveTo>
                <a:lnTo>
                  <a:pt x="101" y="359"/>
                </a:lnTo>
                <a:lnTo>
                  <a:pt x="153" y="411"/>
                </a:lnTo>
                <a:lnTo>
                  <a:pt x="199" y="367"/>
                </a:lnTo>
                <a:lnTo>
                  <a:pt x="145" y="313"/>
                </a:lnTo>
                <a:close/>
                <a:moveTo>
                  <a:pt x="217" y="242"/>
                </a:moveTo>
                <a:lnTo>
                  <a:pt x="171" y="287"/>
                </a:lnTo>
                <a:lnTo>
                  <a:pt x="225" y="341"/>
                </a:lnTo>
                <a:lnTo>
                  <a:pt x="270" y="295"/>
                </a:lnTo>
                <a:lnTo>
                  <a:pt x="217" y="242"/>
                </a:lnTo>
                <a:close/>
                <a:moveTo>
                  <a:pt x="70" y="237"/>
                </a:moveTo>
                <a:lnTo>
                  <a:pt x="24" y="283"/>
                </a:lnTo>
                <a:lnTo>
                  <a:pt x="77" y="336"/>
                </a:lnTo>
                <a:lnTo>
                  <a:pt x="122" y="291"/>
                </a:lnTo>
                <a:lnTo>
                  <a:pt x="70" y="237"/>
                </a:lnTo>
                <a:close/>
                <a:moveTo>
                  <a:pt x="288" y="170"/>
                </a:moveTo>
                <a:lnTo>
                  <a:pt x="243" y="216"/>
                </a:lnTo>
                <a:lnTo>
                  <a:pt x="296" y="269"/>
                </a:lnTo>
                <a:lnTo>
                  <a:pt x="342" y="224"/>
                </a:lnTo>
                <a:lnTo>
                  <a:pt x="288" y="170"/>
                </a:lnTo>
                <a:close/>
                <a:moveTo>
                  <a:pt x="140" y="165"/>
                </a:moveTo>
                <a:lnTo>
                  <a:pt x="95" y="211"/>
                </a:lnTo>
                <a:lnTo>
                  <a:pt x="149" y="265"/>
                </a:lnTo>
                <a:lnTo>
                  <a:pt x="194" y="219"/>
                </a:lnTo>
                <a:lnTo>
                  <a:pt x="140" y="165"/>
                </a:lnTo>
                <a:close/>
                <a:moveTo>
                  <a:pt x="360" y="100"/>
                </a:moveTo>
                <a:lnTo>
                  <a:pt x="314" y="145"/>
                </a:lnTo>
                <a:lnTo>
                  <a:pt x="367" y="198"/>
                </a:lnTo>
                <a:lnTo>
                  <a:pt x="414" y="152"/>
                </a:lnTo>
                <a:lnTo>
                  <a:pt x="360" y="100"/>
                </a:lnTo>
                <a:close/>
                <a:moveTo>
                  <a:pt x="212" y="95"/>
                </a:moveTo>
                <a:lnTo>
                  <a:pt x="167" y="139"/>
                </a:lnTo>
                <a:lnTo>
                  <a:pt x="220" y="193"/>
                </a:lnTo>
                <a:lnTo>
                  <a:pt x="266" y="148"/>
                </a:lnTo>
                <a:lnTo>
                  <a:pt x="212" y="95"/>
                </a:lnTo>
                <a:close/>
                <a:moveTo>
                  <a:pt x="284" y="23"/>
                </a:moveTo>
                <a:lnTo>
                  <a:pt x="238" y="69"/>
                </a:lnTo>
                <a:lnTo>
                  <a:pt x="292" y="121"/>
                </a:lnTo>
                <a:lnTo>
                  <a:pt x="337" y="77"/>
                </a:lnTo>
                <a:lnTo>
                  <a:pt x="284" y="23"/>
                </a:lnTo>
                <a:close/>
                <a:moveTo>
                  <a:pt x="288" y="0"/>
                </a:moveTo>
                <a:lnTo>
                  <a:pt x="297" y="3"/>
                </a:lnTo>
                <a:lnTo>
                  <a:pt x="433" y="139"/>
                </a:lnTo>
                <a:lnTo>
                  <a:pt x="437" y="147"/>
                </a:lnTo>
                <a:lnTo>
                  <a:pt x="437" y="157"/>
                </a:lnTo>
                <a:lnTo>
                  <a:pt x="430" y="166"/>
                </a:lnTo>
                <a:lnTo>
                  <a:pt x="316" y="281"/>
                </a:lnTo>
                <a:lnTo>
                  <a:pt x="320" y="282"/>
                </a:lnTo>
                <a:lnTo>
                  <a:pt x="324" y="284"/>
                </a:lnTo>
                <a:lnTo>
                  <a:pt x="328" y="287"/>
                </a:lnTo>
                <a:lnTo>
                  <a:pt x="331" y="291"/>
                </a:lnTo>
                <a:lnTo>
                  <a:pt x="333" y="295"/>
                </a:lnTo>
                <a:lnTo>
                  <a:pt x="334" y="299"/>
                </a:lnTo>
                <a:lnTo>
                  <a:pt x="348" y="286"/>
                </a:lnTo>
                <a:lnTo>
                  <a:pt x="353" y="283"/>
                </a:lnTo>
                <a:lnTo>
                  <a:pt x="362" y="286"/>
                </a:lnTo>
                <a:lnTo>
                  <a:pt x="374" y="290"/>
                </a:lnTo>
                <a:lnTo>
                  <a:pt x="383" y="250"/>
                </a:lnTo>
                <a:lnTo>
                  <a:pt x="415" y="219"/>
                </a:lnTo>
                <a:lnTo>
                  <a:pt x="420" y="216"/>
                </a:lnTo>
                <a:lnTo>
                  <a:pt x="430" y="219"/>
                </a:lnTo>
                <a:lnTo>
                  <a:pt x="442" y="224"/>
                </a:lnTo>
                <a:lnTo>
                  <a:pt x="457" y="232"/>
                </a:lnTo>
                <a:lnTo>
                  <a:pt x="473" y="243"/>
                </a:lnTo>
                <a:lnTo>
                  <a:pt x="491" y="257"/>
                </a:lnTo>
                <a:lnTo>
                  <a:pt x="510" y="274"/>
                </a:lnTo>
                <a:lnTo>
                  <a:pt x="529" y="292"/>
                </a:lnTo>
                <a:lnTo>
                  <a:pt x="548" y="313"/>
                </a:lnTo>
                <a:lnTo>
                  <a:pt x="564" y="331"/>
                </a:lnTo>
                <a:lnTo>
                  <a:pt x="578" y="349"/>
                </a:lnTo>
                <a:lnTo>
                  <a:pt x="589" y="365"/>
                </a:lnTo>
                <a:lnTo>
                  <a:pt x="598" y="379"/>
                </a:lnTo>
                <a:lnTo>
                  <a:pt x="603" y="392"/>
                </a:lnTo>
                <a:lnTo>
                  <a:pt x="605" y="401"/>
                </a:lnTo>
                <a:lnTo>
                  <a:pt x="603" y="408"/>
                </a:lnTo>
                <a:lnTo>
                  <a:pt x="571" y="438"/>
                </a:lnTo>
                <a:lnTo>
                  <a:pt x="541" y="446"/>
                </a:lnTo>
                <a:lnTo>
                  <a:pt x="532" y="432"/>
                </a:lnTo>
                <a:lnTo>
                  <a:pt x="519" y="415"/>
                </a:lnTo>
                <a:lnTo>
                  <a:pt x="503" y="397"/>
                </a:lnTo>
                <a:lnTo>
                  <a:pt x="484" y="378"/>
                </a:lnTo>
                <a:lnTo>
                  <a:pt x="461" y="359"/>
                </a:lnTo>
                <a:lnTo>
                  <a:pt x="462" y="360"/>
                </a:lnTo>
                <a:lnTo>
                  <a:pt x="480" y="379"/>
                </a:lnTo>
                <a:lnTo>
                  <a:pt x="497" y="399"/>
                </a:lnTo>
                <a:lnTo>
                  <a:pt x="511" y="415"/>
                </a:lnTo>
                <a:lnTo>
                  <a:pt x="523" y="432"/>
                </a:lnTo>
                <a:lnTo>
                  <a:pt x="532" y="447"/>
                </a:lnTo>
                <a:lnTo>
                  <a:pt x="537" y="459"/>
                </a:lnTo>
                <a:lnTo>
                  <a:pt x="538" y="468"/>
                </a:lnTo>
                <a:lnTo>
                  <a:pt x="535" y="474"/>
                </a:lnTo>
                <a:lnTo>
                  <a:pt x="523" y="487"/>
                </a:lnTo>
                <a:lnTo>
                  <a:pt x="528" y="488"/>
                </a:lnTo>
                <a:lnTo>
                  <a:pt x="532" y="491"/>
                </a:lnTo>
                <a:lnTo>
                  <a:pt x="535" y="494"/>
                </a:lnTo>
                <a:lnTo>
                  <a:pt x="538" y="497"/>
                </a:lnTo>
                <a:lnTo>
                  <a:pt x="541" y="501"/>
                </a:lnTo>
                <a:lnTo>
                  <a:pt x="542" y="505"/>
                </a:lnTo>
                <a:lnTo>
                  <a:pt x="656" y="391"/>
                </a:lnTo>
                <a:lnTo>
                  <a:pt x="665" y="386"/>
                </a:lnTo>
                <a:lnTo>
                  <a:pt x="674" y="384"/>
                </a:lnTo>
                <a:lnTo>
                  <a:pt x="682" y="390"/>
                </a:lnTo>
                <a:lnTo>
                  <a:pt x="819" y="526"/>
                </a:lnTo>
                <a:lnTo>
                  <a:pt x="823" y="533"/>
                </a:lnTo>
                <a:lnTo>
                  <a:pt x="822" y="544"/>
                </a:lnTo>
                <a:lnTo>
                  <a:pt x="816" y="551"/>
                </a:lnTo>
                <a:lnTo>
                  <a:pt x="553" y="816"/>
                </a:lnTo>
                <a:lnTo>
                  <a:pt x="544" y="821"/>
                </a:lnTo>
                <a:lnTo>
                  <a:pt x="534" y="822"/>
                </a:lnTo>
                <a:lnTo>
                  <a:pt x="526" y="818"/>
                </a:lnTo>
                <a:lnTo>
                  <a:pt x="390" y="681"/>
                </a:lnTo>
                <a:lnTo>
                  <a:pt x="387" y="673"/>
                </a:lnTo>
                <a:lnTo>
                  <a:pt x="387" y="664"/>
                </a:lnTo>
                <a:lnTo>
                  <a:pt x="392" y="655"/>
                </a:lnTo>
                <a:lnTo>
                  <a:pt x="511" y="536"/>
                </a:lnTo>
                <a:lnTo>
                  <a:pt x="506" y="535"/>
                </a:lnTo>
                <a:lnTo>
                  <a:pt x="502" y="533"/>
                </a:lnTo>
                <a:lnTo>
                  <a:pt x="500" y="529"/>
                </a:lnTo>
                <a:lnTo>
                  <a:pt x="496" y="526"/>
                </a:lnTo>
                <a:lnTo>
                  <a:pt x="494" y="522"/>
                </a:lnTo>
                <a:lnTo>
                  <a:pt x="492" y="518"/>
                </a:lnTo>
                <a:lnTo>
                  <a:pt x="389" y="621"/>
                </a:lnTo>
                <a:lnTo>
                  <a:pt x="383" y="623"/>
                </a:lnTo>
                <a:lnTo>
                  <a:pt x="373" y="621"/>
                </a:lnTo>
                <a:lnTo>
                  <a:pt x="358" y="614"/>
                </a:lnTo>
                <a:lnTo>
                  <a:pt x="342" y="604"/>
                </a:lnTo>
                <a:lnTo>
                  <a:pt x="324" y="591"/>
                </a:lnTo>
                <a:lnTo>
                  <a:pt x="321" y="588"/>
                </a:lnTo>
                <a:lnTo>
                  <a:pt x="315" y="583"/>
                </a:lnTo>
                <a:lnTo>
                  <a:pt x="303" y="577"/>
                </a:lnTo>
                <a:lnTo>
                  <a:pt x="290" y="569"/>
                </a:lnTo>
                <a:lnTo>
                  <a:pt x="276" y="564"/>
                </a:lnTo>
                <a:lnTo>
                  <a:pt x="278" y="565"/>
                </a:lnTo>
                <a:lnTo>
                  <a:pt x="284" y="569"/>
                </a:lnTo>
                <a:lnTo>
                  <a:pt x="292" y="576"/>
                </a:lnTo>
                <a:lnTo>
                  <a:pt x="301" y="583"/>
                </a:lnTo>
                <a:lnTo>
                  <a:pt x="308" y="594"/>
                </a:lnTo>
                <a:lnTo>
                  <a:pt x="316" y="604"/>
                </a:lnTo>
                <a:lnTo>
                  <a:pt x="330" y="630"/>
                </a:lnTo>
                <a:lnTo>
                  <a:pt x="342" y="655"/>
                </a:lnTo>
                <a:lnTo>
                  <a:pt x="348" y="680"/>
                </a:lnTo>
                <a:lnTo>
                  <a:pt x="349" y="703"/>
                </a:lnTo>
                <a:lnTo>
                  <a:pt x="348" y="724"/>
                </a:lnTo>
                <a:lnTo>
                  <a:pt x="342" y="742"/>
                </a:lnTo>
                <a:lnTo>
                  <a:pt x="330" y="758"/>
                </a:lnTo>
                <a:lnTo>
                  <a:pt x="322" y="760"/>
                </a:lnTo>
                <a:lnTo>
                  <a:pt x="310" y="759"/>
                </a:lnTo>
                <a:lnTo>
                  <a:pt x="294" y="753"/>
                </a:lnTo>
                <a:lnTo>
                  <a:pt x="276" y="742"/>
                </a:lnTo>
                <a:lnTo>
                  <a:pt x="254" y="728"/>
                </a:lnTo>
                <a:lnTo>
                  <a:pt x="231" y="710"/>
                </a:lnTo>
                <a:lnTo>
                  <a:pt x="207" y="690"/>
                </a:lnTo>
                <a:lnTo>
                  <a:pt x="211" y="681"/>
                </a:lnTo>
                <a:lnTo>
                  <a:pt x="212" y="671"/>
                </a:lnTo>
                <a:lnTo>
                  <a:pt x="243" y="696"/>
                </a:lnTo>
                <a:lnTo>
                  <a:pt x="271" y="718"/>
                </a:lnTo>
                <a:lnTo>
                  <a:pt x="290" y="730"/>
                </a:lnTo>
                <a:lnTo>
                  <a:pt x="305" y="737"/>
                </a:lnTo>
                <a:lnTo>
                  <a:pt x="314" y="741"/>
                </a:lnTo>
                <a:lnTo>
                  <a:pt x="310" y="732"/>
                </a:lnTo>
                <a:lnTo>
                  <a:pt x="302" y="718"/>
                </a:lnTo>
                <a:lnTo>
                  <a:pt x="290" y="699"/>
                </a:lnTo>
                <a:lnTo>
                  <a:pt x="269" y="669"/>
                </a:lnTo>
                <a:lnTo>
                  <a:pt x="243" y="640"/>
                </a:lnTo>
                <a:lnTo>
                  <a:pt x="213" y="608"/>
                </a:lnTo>
                <a:lnTo>
                  <a:pt x="183" y="579"/>
                </a:lnTo>
                <a:lnTo>
                  <a:pt x="152" y="553"/>
                </a:lnTo>
                <a:lnTo>
                  <a:pt x="122" y="531"/>
                </a:lnTo>
                <a:lnTo>
                  <a:pt x="104" y="519"/>
                </a:lnTo>
                <a:lnTo>
                  <a:pt x="90" y="511"/>
                </a:lnTo>
                <a:lnTo>
                  <a:pt x="80" y="508"/>
                </a:lnTo>
                <a:lnTo>
                  <a:pt x="84" y="518"/>
                </a:lnTo>
                <a:lnTo>
                  <a:pt x="92" y="532"/>
                </a:lnTo>
                <a:lnTo>
                  <a:pt x="103" y="550"/>
                </a:lnTo>
                <a:lnTo>
                  <a:pt x="126" y="581"/>
                </a:lnTo>
                <a:lnTo>
                  <a:pt x="156" y="614"/>
                </a:lnTo>
                <a:lnTo>
                  <a:pt x="145" y="617"/>
                </a:lnTo>
                <a:lnTo>
                  <a:pt x="136" y="621"/>
                </a:lnTo>
                <a:lnTo>
                  <a:pt x="117" y="597"/>
                </a:lnTo>
                <a:lnTo>
                  <a:pt x="101" y="576"/>
                </a:lnTo>
                <a:lnTo>
                  <a:pt x="86" y="556"/>
                </a:lnTo>
                <a:lnTo>
                  <a:pt x="75" y="538"/>
                </a:lnTo>
                <a:lnTo>
                  <a:pt x="66" y="522"/>
                </a:lnTo>
                <a:lnTo>
                  <a:pt x="62" y="509"/>
                </a:lnTo>
                <a:lnTo>
                  <a:pt x="61" y="499"/>
                </a:lnTo>
                <a:lnTo>
                  <a:pt x="63" y="491"/>
                </a:lnTo>
                <a:lnTo>
                  <a:pt x="79" y="481"/>
                </a:lnTo>
                <a:lnTo>
                  <a:pt x="98" y="474"/>
                </a:lnTo>
                <a:lnTo>
                  <a:pt x="118" y="472"/>
                </a:lnTo>
                <a:lnTo>
                  <a:pt x="142" y="474"/>
                </a:lnTo>
                <a:lnTo>
                  <a:pt x="166" y="481"/>
                </a:lnTo>
                <a:lnTo>
                  <a:pt x="192" y="491"/>
                </a:lnTo>
                <a:lnTo>
                  <a:pt x="217" y="505"/>
                </a:lnTo>
                <a:lnTo>
                  <a:pt x="231" y="499"/>
                </a:lnTo>
                <a:lnTo>
                  <a:pt x="217" y="479"/>
                </a:lnTo>
                <a:lnTo>
                  <a:pt x="207" y="463"/>
                </a:lnTo>
                <a:lnTo>
                  <a:pt x="201" y="450"/>
                </a:lnTo>
                <a:lnTo>
                  <a:pt x="199" y="440"/>
                </a:lnTo>
                <a:lnTo>
                  <a:pt x="201" y="432"/>
                </a:lnTo>
                <a:lnTo>
                  <a:pt x="305" y="329"/>
                </a:lnTo>
                <a:lnTo>
                  <a:pt x="299" y="328"/>
                </a:lnTo>
                <a:lnTo>
                  <a:pt x="296" y="325"/>
                </a:lnTo>
                <a:lnTo>
                  <a:pt x="292" y="323"/>
                </a:lnTo>
                <a:lnTo>
                  <a:pt x="289" y="319"/>
                </a:lnTo>
                <a:lnTo>
                  <a:pt x="287" y="315"/>
                </a:lnTo>
                <a:lnTo>
                  <a:pt x="285" y="311"/>
                </a:lnTo>
                <a:lnTo>
                  <a:pt x="167" y="429"/>
                </a:lnTo>
                <a:lnTo>
                  <a:pt x="158" y="435"/>
                </a:lnTo>
                <a:lnTo>
                  <a:pt x="149" y="436"/>
                </a:lnTo>
                <a:lnTo>
                  <a:pt x="140" y="432"/>
                </a:lnTo>
                <a:lnTo>
                  <a:pt x="4" y="296"/>
                </a:lnTo>
                <a:lnTo>
                  <a:pt x="0" y="287"/>
                </a:lnTo>
                <a:lnTo>
                  <a:pt x="0" y="278"/>
                </a:lnTo>
                <a:lnTo>
                  <a:pt x="7" y="269"/>
                </a:lnTo>
                <a:lnTo>
                  <a:pt x="270" y="6"/>
                </a:lnTo>
                <a:lnTo>
                  <a:pt x="279" y="0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3267" tIns="46633" rIns="93267" bIns="46633"/>
          <a:lstStyle/>
          <a:p>
            <a:pPr>
              <a:buClr>
                <a:srgbClr val="000000"/>
              </a:buClr>
              <a:defRPr/>
            </a:pPr>
            <a:endParaRPr sz="1200" kern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421;p16"/>
          <p:cNvGrpSpPr>
            <a:grpSpLocks/>
          </p:cNvGrpSpPr>
          <p:nvPr/>
        </p:nvGrpSpPr>
        <p:grpSpPr bwMode="auto">
          <a:xfrm>
            <a:off x="3807112" y="2844218"/>
            <a:ext cx="510117" cy="461433"/>
            <a:chOff x="4964113" y="33338"/>
            <a:chExt cx="949324" cy="860425"/>
          </a:xfrm>
        </p:grpSpPr>
        <p:sp>
          <p:nvSpPr>
            <p:cNvPr id="122" name="Google Shape;422;p16"/>
            <p:cNvSpPr/>
            <p:nvPr/>
          </p:nvSpPr>
          <p:spPr>
            <a:xfrm>
              <a:off x="4964113" y="285940"/>
              <a:ext cx="866602" cy="607823"/>
            </a:xfrm>
            <a:custGeom>
              <a:avLst/>
              <a:gdLst/>
              <a:ahLst/>
              <a:cxnLst/>
              <a:rect l="l" t="t" r="r" b="b"/>
              <a:pathLst>
                <a:path w="545" h="382" extrusionOk="0">
                  <a:moveTo>
                    <a:pt x="480" y="156"/>
                  </a:moveTo>
                  <a:lnTo>
                    <a:pt x="503" y="171"/>
                  </a:lnTo>
                  <a:lnTo>
                    <a:pt x="520" y="189"/>
                  </a:lnTo>
                  <a:lnTo>
                    <a:pt x="533" y="209"/>
                  </a:lnTo>
                  <a:lnTo>
                    <a:pt x="541" y="232"/>
                  </a:lnTo>
                  <a:lnTo>
                    <a:pt x="545" y="255"/>
                  </a:lnTo>
                  <a:lnTo>
                    <a:pt x="544" y="280"/>
                  </a:lnTo>
                  <a:lnTo>
                    <a:pt x="539" y="304"/>
                  </a:lnTo>
                  <a:lnTo>
                    <a:pt x="527" y="326"/>
                  </a:lnTo>
                  <a:lnTo>
                    <a:pt x="511" y="346"/>
                  </a:lnTo>
                  <a:lnTo>
                    <a:pt x="493" y="362"/>
                  </a:lnTo>
                  <a:lnTo>
                    <a:pt x="473" y="372"/>
                  </a:lnTo>
                  <a:lnTo>
                    <a:pt x="450" y="380"/>
                  </a:lnTo>
                  <a:lnTo>
                    <a:pt x="426" y="382"/>
                  </a:lnTo>
                  <a:lnTo>
                    <a:pt x="126" y="382"/>
                  </a:lnTo>
                  <a:lnTo>
                    <a:pt x="96" y="378"/>
                  </a:lnTo>
                  <a:lnTo>
                    <a:pt x="71" y="369"/>
                  </a:lnTo>
                  <a:lnTo>
                    <a:pt x="48" y="355"/>
                  </a:lnTo>
                  <a:lnTo>
                    <a:pt x="30" y="337"/>
                  </a:lnTo>
                  <a:lnTo>
                    <a:pt x="16" y="316"/>
                  </a:lnTo>
                  <a:lnTo>
                    <a:pt x="5" y="291"/>
                  </a:lnTo>
                  <a:lnTo>
                    <a:pt x="0" y="267"/>
                  </a:lnTo>
                  <a:lnTo>
                    <a:pt x="0" y="240"/>
                  </a:lnTo>
                  <a:lnTo>
                    <a:pt x="7" y="214"/>
                  </a:lnTo>
                  <a:lnTo>
                    <a:pt x="18" y="190"/>
                  </a:lnTo>
                  <a:lnTo>
                    <a:pt x="36" y="167"/>
                  </a:lnTo>
                  <a:lnTo>
                    <a:pt x="53" y="153"/>
                  </a:lnTo>
                  <a:lnTo>
                    <a:pt x="71" y="142"/>
                  </a:lnTo>
                  <a:lnTo>
                    <a:pt x="91" y="135"/>
                  </a:lnTo>
                  <a:lnTo>
                    <a:pt x="96" y="105"/>
                  </a:lnTo>
                  <a:lnTo>
                    <a:pt x="107" y="79"/>
                  </a:lnTo>
                  <a:lnTo>
                    <a:pt x="122" y="56"/>
                  </a:lnTo>
                  <a:lnTo>
                    <a:pt x="140" y="37"/>
                  </a:lnTo>
                  <a:lnTo>
                    <a:pt x="162" y="22"/>
                  </a:lnTo>
                  <a:lnTo>
                    <a:pt x="186" y="10"/>
                  </a:lnTo>
                  <a:lnTo>
                    <a:pt x="212" y="2"/>
                  </a:lnTo>
                  <a:lnTo>
                    <a:pt x="239" y="0"/>
                  </a:lnTo>
                  <a:lnTo>
                    <a:pt x="264" y="0"/>
                  </a:lnTo>
                  <a:lnTo>
                    <a:pt x="291" y="5"/>
                  </a:lnTo>
                  <a:lnTo>
                    <a:pt x="317" y="15"/>
                  </a:lnTo>
                  <a:lnTo>
                    <a:pt x="340" y="29"/>
                  </a:lnTo>
                  <a:lnTo>
                    <a:pt x="362" y="49"/>
                  </a:lnTo>
                  <a:lnTo>
                    <a:pt x="380" y="73"/>
                  </a:lnTo>
                  <a:lnTo>
                    <a:pt x="406" y="72"/>
                  </a:lnTo>
                  <a:lnTo>
                    <a:pt x="429" y="78"/>
                  </a:lnTo>
                  <a:lnTo>
                    <a:pt x="449" y="91"/>
                  </a:lnTo>
                  <a:lnTo>
                    <a:pt x="466" y="109"/>
                  </a:lnTo>
                  <a:lnTo>
                    <a:pt x="476" y="131"/>
                  </a:lnTo>
                  <a:lnTo>
                    <a:pt x="480" y="156"/>
                  </a:lnTo>
                  <a:close/>
                  <a:moveTo>
                    <a:pt x="498" y="214"/>
                  </a:moveTo>
                  <a:lnTo>
                    <a:pt x="486" y="201"/>
                  </a:lnTo>
                  <a:lnTo>
                    <a:pt x="473" y="190"/>
                  </a:lnTo>
                  <a:lnTo>
                    <a:pt x="466" y="196"/>
                  </a:lnTo>
                  <a:lnTo>
                    <a:pt x="457" y="196"/>
                  </a:lnTo>
                  <a:lnTo>
                    <a:pt x="449" y="191"/>
                  </a:lnTo>
                  <a:lnTo>
                    <a:pt x="444" y="185"/>
                  </a:lnTo>
                  <a:lnTo>
                    <a:pt x="445" y="174"/>
                  </a:lnTo>
                  <a:lnTo>
                    <a:pt x="447" y="167"/>
                  </a:lnTo>
                  <a:lnTo>
                    <a:pt x="447" y="167"/>
                  </a:lnTo>
                  <a:lnTo>
                    <a:pt x="447" y="147"/>
                  </a:lnTo>
                  <a:lnTo>
                    <a:pt x="440" y="131"/>
                  </a:lnTo>
                  <a:lnTo>
                    <a:pt x="429" y="117"/>
                  </a:lnTo>
                  <a:lnTo>
                    <a:pt x="413" y="109"/>
                  </a:lnTo>
                  <a:lnTo>
                    <a:pt x="397" y="105"/>
                  </a:lnTo>
                  <a:lnTo>
                    <a:pt x="379" y="108"/>
                  </a:lnTo>
                  <a:lnTo>
                    <a:pt x="362" y="115"/>
                  </a:lnTo>
                  <a:lnTo>
                    <a:pt x="354" y="119"/>
                  </a:lnTo>
                  <a:lnTo>
                    <a:pt x="347" y="118"/>
                  </a:lnTo>
                  <a:lnTo>
                    <a:pt x="340" y="115"/>
                  </a:lnTo>
                  <a:lnTo>
                    <a:pt x="336" y="109"/>
                  </a:lnTo>
                  <a:lnTo>
                    <a:pt x="335" y="101"/>
                  </a:lnTo>
                  <a:lnTo>
                    <a:pt x="339" y="94"/>
                  </a:lnTo>
                  <a:lnTo>
                    <a:pt x="348" y="85"/>
                  </a:lnTo>
                  <a:lnTo>
                    <a:pt x="330" y="64"/>
                  </a:lnTo>
                  <a:lnTo>
                    <a:pt x="308" y="47"/>
                  </a:lnTo>
                  <a:lnTo>
                    <a:pt x="284" y="37"/>
                  </a:lnTo>
                  <a:lnTo>
                    <a:pt x="258" y="33"/>
                  </a:lnTo>
                  <a:lnTo>
                    <a:pt x="232" y="33"/>
                  </a:lnTo>
                  <a:lnTo>
                    <a:pt x="208" y="38"/>
                  </a:lnTo>
                  <a:lnTo>
                    <a:pt x="185" y="47"/>
                  </a:lnTo>
                  <a:lnTo>
                    <a:pt x="163" y="61"/>
                  </a:lnTo>
                  <a:lnTo>
                    <a:pt x="145" y="81"/>
                  </a:lnTo>
                  <a:lnTo>
                    <a:pt x="132" y="104"/>
                  </a:lnTo>
                  <a:lnTo>
                    <a:pt x="125" y="129"/>
                  </a:lnTo>
                  <a:lnTo>
                    <a:pt x="144" y="132"/>
                  </a:lnTo>
                  <a:lnTo>
                    <a:pt x="162" y="136"/>
                  </a:lnTo>
                  <a:lnTo>
                    <a:pt x="180" y="142"/>
                  </a:lnTo>
                  <a:lnTo>
                    <a:pt x="196" y="151"/>
                  </a:lnTo>
                  <a:lnTo>
                    <a:pt x="209" y="160"/>
                  </a:lnTo>
                  <a:lnTo>
                    <a:pt x="217" y="171"/>
                  </a:lnTo>
                  <a:lnTo>
                    <a:pt x="220" y="181"/>
                  </a:lnTo>
                  <a:lnTo>
                    <a:pt x="214" y="191"/>
                  </a:lnTo>
                  <a:lnTo>
                    <a:pt x="207" y="195"/>
                  </a:lnTo>
                  <a:lnTo>
                    <a:pt x="200" y="195"/>
                  </a:lnTo>
                  <a:lnTo>
                    <a:pt x="193" y="191"/>
                  </a:lnTo>
                  <a:lnTo>
                    <a:pt x="185" y="185"/>
                  </a:lnTo>
                  <a:lnTo>
                    <a:pt x="175" y="177"/>
                  </a:lnTo>
                  <a:lnTo>
                    <a:pt x="162" y="171"/>
                  </a:lnTo>
                  <a:lnTo>
                    <a:pt x="146" y="165"/>
                  </a:lnTo>
                  <a:lnTo>
                    <a:pt x="126" y="163"/>
                  </a:lnTo>
                  <a:lnTo>
                    <a:pt x="103" y="165"/>
                  </a:lnTo>
                  <a:lnTo>
                    <a:pt x="82" y="174"/>
                  </a:lnTo>
                  <a:lnTo>
                    <a:pt x="64" y="186"/>
                  </a:lnTo>
                  <a:lnTo>
                    <a:pt x="50" y="203"/>
                  </a:lnTo>
                  <a:lnTo>
                    <a:pt x="40" y="221"/>
                  </a:lnTo>
                  <a:lnTo>
                    <a:pt x="35" y="240"/>
                  </a:lnTo>
                  <a:lnTo>
                    <a:pt x="34" y="262"/>
                  </a:lnTo>
                  <a:lnTo>
                    <a:pt x="37" y="282"/>
                  </a:lnTo>
                  <a:lnTo>
                    <a:pt x="45" y="303"/>
                  </a:lnTo>
                  <a:lnTo>
                    <a:pt x="60" y="321"/>
                  </a:lnTo>
                  <a:lnTo>
                    <a:pt x="78" y="336"/>
                  </a:lnTo>
                  <a:lnTo>
                    <a:pt x="101" y="345"/>
                  </a:lnTo>
                  <a:lnTo>
                    <a:pt x="126" y="349"/>
                  </a:lnTo>
                  <a:lnTo>
                    <a:pt x="426" y="349"/>
                  </a:lnTo>
                  <a:lnTo>
                    <a:pt x="450" y="345"/>
                  </a:lnTo>
                  <a:lnTo>
                    <a:pt x="472" y="335"/>
                  </a:lnTo>
                  <a:lnTo>
                    <a:pt x="490" y="321"/>
                  </a:lnTo>
                  <a:lnTo>
                    <a:pt x="503" y="303"/>
                  </a:lnTo>
                  <a:lnTo>
                    <a:pt x="511" y="281"/>
                  </a:lnTo>
                  <a:lnTo>
                    <a:pt x="512" y="259"/>
                  </a:lnTo>
                  <a:lnTo>
                    <a:pt x="508" y="236"/>
                  </a:lnTo>
                  <a:lnTo>
                    <a:pt x="498" y="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423;p16"/>
            <p:cNvSpPr/>
            <p:nvPr/>
          </p:nvSpPr>
          <p:spPr>
            <a:xfrm>
              <a:off x="5346207" y="33338"/>
              <a:ext cx="567230" cy="481522"/>
            </a:xfrm>
            <a:custGeom>
              <a:avLst/>
              <a:gdLst/>
              <a:ahLst/>
              <a:cxnLst/>
              <a:rect l="l" t="t" r="r" b="b"/>
              <a:pathLst>
                <a:path w="357" h="304" extrusionOk="0">
                  <a:moveTo>
                    <a:pt x="224" y="134"/>
                  </a:moveTo>
                  <a:lnTo>
                    <a:pt x="238" y="153"/>
                  </a:lnTo>
                  <a:lnTo>
                    <a:pt x="245" y="174"/>
                  </a:lnTo>
                  <a:lnTo>
                    <a:pt x="248" y="196"/>
                  </a:lnTo>
                  <a:lnTo>
                    <a:pt x="244" y="218"/>
                  </a:lnTo>
                  <a:lnTo>
                    <a:pt x="235" y="238"/>
                  </a:lnTo>
                  <a:lnTo>
                    <a:pt x="213" y="221"/>
                  </a:lnTo>
                  <a:lnTo>
                    <a:pt x="224" y="201"/>
                  </a:lnTo>
                  <a:lnTo>
                    <a:pt x="227" y="180"/>
                  </a:lnTo>
                  <a:lnTo>
                    <a:pt x="226" y="159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21" y="134"/>
                  </a:lnTo>
                  <a:lnTo>
                    <a:pt x="222" y="134"/>
                  </a:lnTo>
                  <a:lnTo>
                    <a:pt x="224" y="134"/>
                  </a:lnTo>
                  <a:close/>
                  <a:moveTo>
                    <a:pt x="197" y="68"/>
                  </a:moveTo>
                  <a:lnTo>
                    <a:pt x="204" y="71"/>
                  </a:lnTo>
                  <a:lnTo>
                    <a:pt x="213" y="74"/>
                  </a:lnTo>
                  <a:lnTo>
                    <a:pt x="232" y="62"/>
                  </a:lnTo>
                  <a:lnTo>
                    <a:pt x="249" y="48"/>
                  </a:lnTo>
                  <a:lnTo>
                    <a:pt x="267" y="33"/>
                  </a:lnTo>
                  <a:lnTo>
                    <a:pt x="270" y="32"/>
                  </a:lnTo>
                  <a:lnTo>
                    <a:pt x="271" y="33"/>
                  </a:lnTo>
                  <a:lnTo>
                    <a:pt x="272" y="34"/>
                  </a:lnTo>
                  <a:lnTo>
                    <a:pt x="272" y="37"/>
                  </a:lnTo>
                  <a:lnTo>
                    <a:pt x="265" y="59"/>
                  </a:lnTo>
                  <a:lnTo>
                    <a:pt x="258" y="80"/>
                  </a:lnTo>
                  <a:lnTo>
                    <a:pt x="254" y="102"/>
                  </a:lnTo>
                  <a:lnTo>
                    <a:pt x="266" y="115"/>
                  </a:lnTo>
                  <a:lnTo>
                    <a:pt x="289" y="115"/>
                  </a:lnTo>
                  <a:lnTo>
                    <a:pt x="311" y="111"/>
                  </a:lnTo>
                  <a:lnTo>
                    <a:pt x="333" y="107"/>
                  </a:lnTo>
                  <a:lnTo>
                    <a:pt x="335" y="107"/>
                  </a:lnTo>
                  <a:lnTo>
                    <a:pt x="336" y="107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6" y="112"/>
                  </a:lnTo>
                  <a:lnTo>
                    <a:pt x="318" y="128"/>
                  </a:lnTo>
                  <a:lnTo>
                    <a:pt x="303" y="143"/>
                  </a:lnTo>
                  <a:lnTo>
                    <a:pt x="289" y="160"/>
                  </a:lnTo>
                  <a:lnTo>
                    <a:pt x="290" y="169"/>
                  </a:lnTo>
                  <a:lnTo>
                    <a:pt x="292" y="178"/>
                  </a:lnTo>
                  <a:lnTo>
                    <a:pt x="312" y="188"/>
                  </a:lnTo>
                  <a:lnTo>
                    <a:pt x="333" y="196"/>
                  </a:lnTo>
                  <a:lnTo>
                    <a:pt x="354" y="204"/>
                  </a:lnTo>
                  <a:lnTo>
                    <a:pt x="356" y="205"/>
                  </a:lnTo>
                  <a:lnTo>
                    <a:pt x="357" y="206"/>
                  </a:lnTo>
                  <a:lnTo>
                    <a:pt x="357" y="209"/>
                  </a:lnTo>
                  <a:lnTo>
                    <a:pt x="356" y="210"/>
                  </a:lnTo>
                  <a:lnTo>
                    <a:pt x="353" y="210"/>
                  </a:lnTo>
                  <a:lnTo>
                    <a:pt x="331" y="215"/>
                  </a:lnTo>
                  <a:lnTo>
                    <a:pt x="309" y="220"/>
                  </a:lnTo>
                  <a:lnTo>
                    <a:pt x="289" y="228"/>
                  </a:lnTo>
                  <a:lnTo>
                    <a:pt x="285" y="237"/>
                  </a:lnTo>
                  <a:lnTo>
                    <a:pt x="283" y="245"/>
                  </a:lnTo>
                  <a:lnTo>
                    <a:pt x="294" y="264"/>
                  </a:lnTo>
                  <a:lnTo>
                    <a:pt x="308" y="281"/>
                  </a:lnTo>
                  <a:lnTo>
                    <a:pt x="324" y="298"/>
                  </a:lnTo>
                  <a:lnTo>
                    <a:pt x="325" y="301"/>
                  </a:lnTo>
                  <a:lnTo>
                    <a:pt x="324" y="302"/>
                  </a:lnTo>
                  <a:lnTo>
                    <a:pt x="322" y="304"/>
                  </a:lnTo>
                  <a:lnTo>
                    <a:pt x="320" y="304"/>
                  </a:lnTo>
                  <a:lnTo>
                    <a:pt x="292" y="295"/>
                  </a:lnTo>
                  <a:lnTo>
                    <a:pt x="263" y="287"/>
                  </a:lnTo>
                  <a:lnTo>
                    <a:pt x="257" y="272"/>
                  </a:lnTo>
                  <a:lnTo>
                    <a:pt x="249" y="256"/>
                  </a:lnTo>
                  <a:lnTo>
                    <a:pt x="262" y="233"/>
                  </a:lnTo>
                  <a:lnTo>
                    <a:pt x="267" y="209"/>
                  </a:lnTo>
                  <a:lnTo>
                    <a:pt x="268" y="184"/>
                  </a:lnTo>
                  <a:lnTo>
                    <a:pt x="263" y="160"/>
                  </a:lnTo>
                  <a:lnTo>
                    <a:pt x="253" y="138"/>
                  </a:lnTo>
                  <a:lnTo>
                    <a:pt x="238" y="119"/>
                  </a:lnTo>
                  <a:lnTo>
                    <a:pt x="218" y="103"/>
                  </a:lnTo>
                  <a:lnTo>
                    <a:pt x="195" y="93"/>
                  </a:lnTo>
                  <a:lnTo>
                    <a:pt x="170" y="88"/>
                  </a:lnTo>
                  <a:lnTo>
                    <a:pt x="145" y="89"/>
                  </a:lnTo>
                  <a:lnTo>
                    <a:pt x="122" y="96"/>
                  </a:lnTo>
                  <a:lnTo>
                    <a:pt x="102" y="107"/>
                  </a:lnTo>
                  <a:lnTo>
                    <a:pt x="84" y="123"/>
                  </a:lnTo>
                  <a:lnTo>
                    <a:pt x="70" y="143"/>
                  </a:lnTo>
                  <a:lnTo>
                    <a:pt x="38" y="134"/>
                  </a:lnTo>
                  <a:lnTo>
                    <a:pt x="20" y="11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3" y="84"/>
                  </a:lnTo>
                  <a:lnTo>
                    <a:pt x="5" y="84"/>
                  </a:lnTo>
                  <a:lnTo>
                    <a:pt x="27" y="92"/>
                  </a:lnTo>
                  <a:lnTo>
                    <a:pt x="48" y="98"/>
                  </a:lnTo>
                  <a:lnTo>
                    <a:pt x="70" y="102"/>
                  </a:lnTo>
                  <a:lnTo>
                    <a:pt x="84" y="91"/>
                  </a:lnTo>
                  <a:lnTo>
                    <a:pt x="82" y="68"/>
                  </a:lnTo>
                  <a:lnTo>
                    <a:pt x="80" y="46"/>
                  </a:lnTo>
                  <a:lnTo>
                    <a:pt x="75" y="24"/>
                  </a:lnTo>
                  <a:lnTo>
                    <a:pt x="75" y="21"/>
                  </a:lnTo>
                  <a:lnTo>
                    <a:pt x="76" y="20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1" y="20"/>
                  </a:lnTo>
                  <a:lnTo>
                    <a:pt x="97" y="38"/>
                  </a:lnTo>
                  <a:lnTo>
                    <a:pt x="112" y="53"/>
                  </a:lnTo>
                  <a:lnTo>
                    <a:pt x="129" y="68"/>
                  </a:lnTo>
                  <a:lnTo>
                    <a:pt x="138" y="66"/>
                  </a:lnTo>
                  <a:lnTo>
                    <a:pt x="147" y="65"/>
                  </a:lnTo>
                  <a:lnTo>
                    <a:pt x="157" y="44"/>
                  </a:lnTo>
                  <a:lnTo>
                    <a:pt x="165" y="24"/>
                  </a:lnTo>
                  <a:lnTo>
                    <a:pt x="172" y="2"/>
                  </a:lnTo>
                  <a:lnTo>
                    <a:pt x="173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1"/>
                  </a:lnTo>
                  <a:lnTo>
                    <a:pt x="179" y="3"/>
                  </a:lnTo>
                  <a:lnTo>
                    <a:pt x="184" y="25"/>
                  </a:lnTo>
                  <a:lnTo>
                    <a:pt x="189" y="47"/>
                  </a:lnTo>
                  <a:lnTo>
                    <a:pt x="197" y="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280;p16"/>
          <p:cNvSpPr>
            <a:spLocks noChangeArrowheads="1"/>
          </p:cNvSpPr>
          <p:nvPr/>
        </p:nvSpPr>
        <p:spPr bwMode="auto">
          <a:xfrm>
            <a:off x="7773122" y="2903503"/>
            <a:ext cx="457200" cy="412749"/>
          </a:xfrm>
          <a:custGeom>
            <a:avLst/>
            <a:gdLst>
              <a:gd name="T0" fmla="*/ 2147483646 w 529"/>
              <a:gd name="T1" fmla="*/ 2147483646 h 478"/>
              <a:gd name="T2" fmla="*/ 2147483646 w 529"/>
              <a:gd name="T3" fmla="*/ 2147483646 h 478"/>
              <a:gd name="T4" fmla="*/ 2147483646 w 529"/>
              <a:gd name="T5" fmla="*/ 2147483646 h 478"/>
              <a:gd name="T6" fmla="*/ 2147483646 w 529"/>
              <a:gd name="T7" fmla="*/ 2147483646 h 478"/>
              <a:gd name="T8" fmla="*/ 2147483646 w 529"/>
              <a:gd name="T9" fmla="*/ 2147483646 h 478"/>
              <a:gd name="T10" fmla="*/ 2147483646 w 529"/>
              <a:gd name="T11" fmla="*/ 2147483646 h 478"/>
              <a:gd name="T12" fmla="*/ 2147483646 w 529"/>
              <a:gd name="T13" fmla="*/ 2147483646 h 478"/>
              <a:gd name="T14" fmla="*/ 2147483646 w 529"/>
              <a:gd name="T15" fmla="*/ 2147483646 h 478"/>
              <a:gd name="T16" fmla="*/ 2147483646 w 529"/>
              <a:gd name="T17" fmla="*/ 2147483646 h 478"/>
              <a:gd name="T18" fmla="*/ 2147483646 w 529"/>
              <a:gd name="T19" fmla="*/ 2147483646 h 478"/>
              <a:gd name="T20" fmla="*/ 2147483646 w 529"/>
              <a:gd name="T21" fmla="*/ 2147483646 h 478"/>
              <a:gd name="T22" fmla="*/ 2147483646 w 529"/>
              <a:gd name="T23" fmla="*/ 2147483646 h 478"/>
              <a:gd name="T24" fmla="*/ 2147483646 w 529"/>
              <a:gd name="T25" fmla="*/ 2147483646 h 478"/>
              <a:gd name="T26" fmla="*/ 2147483646 w 529"/>
              <a:gd name="T27" fmla="*/ 2147483646 h 478"/>
              <a:gd name="T28" fmla="*/ 2147483646 w 529"/>
              <a:gd name="T29" fmla="*/ 2147483646 h 478"/>
              <a:gd name="T30" fmla="*/ 2147483646 w 529"/>
              <a:gd name="T31" fmla="*/ 2147483646 h 478"/>
              <a:gd name="T32" fmla="*/ 0 w 529"/>
              <a:gd name="T33" fmla="*/ 2147483646 h 478"/>
              <a:gd name="T34" fmla="*/ 2147483646 w 529"/>
              <a:gd name="T35" fmla="*/ 2147483646 h 478"/>
              <a:gd name="T36" fmla="*/ 2147483646 w 529"/>
              <a:gd name="T37" fmla="*/ 2147483646 h 478"/>
              <a:gd name="T38" fmla="*/ 2147483646 w 529"/>
              <a:gd name="T39" fmla="*/ 2147483646 h 478"/>
              <a:gd name="T40" fmla="*/ 2147483646 w 529"/>
              <a:gd name="T41" fmla="*/ 2147483646 h 478"/>
              <a:gd name="T42" fmla="*/ 2147483646 w 529"/>
              <a:gd name="T43" fmla="*/ 2147483646 h 478"/>
              <a:gd name="T44" fmla="*/ 2147483646 w 529"/>
              <a:gd name="T45" fmla="*/ 0 h 478"/>
              <a:gd name="T46" fmla="*/ 2147483646 w 529"/>
              <a:gd name="T47" fmla="*/ 2147483646 h 478"/>
              <a:gd name="T48" fmla="*/ 2147483646 w 529"/>
              <a:gd name="T49" fmla="*/ 2147483646 h 478"/>
              <a:gd name="T50" fmla="*/ 2147483646 w 529"/>
              <a:gd name="T51" fmla="*/ 2147483646 h 478"/>
              <a:gd name="T52" fmla="*/ 2147483646 w 529"/>
              <a:gd name="T53" fmla="*/ 2147483646 h 478"/>
              <a:gd name="T54" fmla="*/ 2147483646 w 529"/>
              <a:gd name="T55" fmla="*/ 2147483646 h 478"/>
              <a:gd name="T56" fmla="*/ 2147483646 w 529"/>
              <a:gd name="T57" fmla="*/ 2147483646 h 478"/>
              <a:gd name="T58" fmla="*/ 2147483646 w 529"/>
              <a:gd name="T59" fmla="*/ 2147483646 h 4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9"/>
              <a:gd name="T91" fmla="*/ 0 h 478"/>
              <a:gd name="T92" fmla="*/ 529 w 529"/>
              <a:gd name="T93" fmla="*/ 478 h 4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9" h="478" extrusionOk="0">
                <a:moveTo>
                  <a:pt x="33" y="369"/>
                </a:moveTo>
                <a:lnTo>
                  <a:pt x="33" y="478"/>
                </a:lnTo>
                <a:lnTo>
                  <a:pt x="153" y="478"/>
                </a:lnTo>
                <a:lnTo>
                  <a:pt x="153" y="275"/>
                </a:lnTo>
                <a:lnTo>
                  <a:pt x="145" y="268"/>
                </a:lnTo>
                <a:lnTo>
                  <a:pt x="33" y="369"/>
                </a:lnTo>
                <a:close/>
                <a:moveTo>
                  <a:pt x="189" y="311"/>
                </a:moveTo>
                <a:lnTo>
                  <a:pt x="189" y="478"/>
                </a:lnTo>
                <a:lnTo>
                  <a:pt x="312" y="478"/>
                </a:lnTo>
                <a:lnTo>
                  <a:pt x="312" y="301"/>
                </a:lnTo>
                <a:lnTo>
                  <a:pt x="243" y="366"/>
                </a:lnTo>
                <a:lnTo>
                  <a:pt x="189" y="311"/>
                </a:lnTo>
                <a:close/>
                <a:moveTo>
                  <a:pt x="391" y="40"/>
                </a:moveTo>
                <a:lnTo>
                  <a:pt x="428" y="72"/>
                </a:lnTo>
                <a:lnTo>
                  <a:pt x="243" y="243"/>
                </a:lnTo>
                <a:lnTo>
                  <a:pt x="145" y="145"/>
                </a:lnTo>
                <a:lnTo>
                  <a:pt x="0" y="275"/>
                </a:lnTo>
                <a:lnTo>
                  <a:pt x="29" y="308"/>
                </a:lnTo>
                <a:lnTo>
                  <a:pt x="145" y="206"/>
                </a:lnTo>
                <a:lnTo>
                  <a:pt x="243" y="304"/>
                </a:lnTo>
                <a:lnTo>
                  <a:pt x="457" y="101"/>
                </a:lnTo>
                <a:lnTo>
                  <a:pt x="493" y="141"/>
                </a:lnTo>
                <a:lnTo>
                  <a:pt x="529" y="0"/>
                </a:lnTo>
                <a:lnTo>
                  <a:pt x="391" y="40"/>
                </a:lnTo>
                <a:close/>
                <a:moveTo>
                  <a:pt x="348" y="264"/>
                </a:moveTo>
                <a:lnTo>
                  <a:pt x="348" y="478"/>
                </a:lnTo>
                <a:lnTo>
                  <a:pt x="471" y="478"/>
                </a:lnTo>
                <a:lnTo>
                  <a:pt x="471" y="167"/>
                </a:lnTo>
                <a:lnTo>
                  <a:pt x="464" y="159"/>
                </a:lnTo>
                <a:lnTo>
                  <a:pt x="348" y="264"/>
                </a:lnTo>
                <a:close/>
              </a:path>
            </a:pathLst>
          </a:custGeom>
          <a:solidFill>
            <a:srgbClr val="1A8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grpSp>
        <p:nvGrpSpPr>
          <p:cNvPr id="125" name="Google Shape;281;p16"/>
          <p:cNvGrpSpPr/>
          <p:nvPr/>
        </p:nvGrpSpPr>
        <p:grpSpPr>
          <a:xfrm>
            <a:off x="7369826" y="2283073"/>
            <a:ext cx="489111" cy="501809"/>
            <a:chOff x="6220619" y="1771462"/>
            <a:chExt cx="504099" cy="516123"/>
          </a:xfrm>
          <a:solidFill>
            <a:srgbClr val="1A882C"/>
          </a:solidFill>
        </p:grpSpPr>
        <p:grpSp>
          <p:nvGrpSpPr>
            <p:cNvPr id="126" name="Google Shape;282;p16"/>
            <p:cNvGrpSpPr/>
            <p:nvPr/>
          </p:nvGrpSpPr>
          <p:grpSpPr>
            <a:xfrm>
              <a:off x="6220619" y="1771462"/>
              <a:ext cx="400930" cy="397053"/>
              <a:chOff x="6227763" y="3609975"/>
              <a:chExt cx="820738" cy="812801"/>
            </a:xfrm>
            <a:grpFill/>
          </p:grpSpPr>
          <p:sp>
            <p:nvSpPr>
              <p:cNvPr id="134" name="Google Shape;283;p16"/>
              <p:cNvSpPr/>
              <p:nvPr/>
            </p:nvSpPr>
            <p:spPr>
              <a:xfrm>
                <a:off x="6323013" y="4149725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99" h="93" extrusionOk="0">
                    <a:moveTo>
                      <a:pt x="54" y="0"/>
                    </a:moveTo>
                    <a:lnTo>
                      <a:pt x="67" y="19"/>
                    </a:lnTo>
                    <a:lnTo>
                      <a:pt x="82" y="37"/>
                    </a:lnTo>
                    <a:lnTo>
                      <a:pt x="99" y="52"/>
                    </a:lnTo>
                    <a:lnTo>
                      <a:pt x="94" y="53"/>
                    </a:lnTo>
                    <a:lnTo>
                      <a:pt x="89" y="55"/>
                    </a:lnTo>
                    <a:lnTo>
                      <a:pt x="18" y="89"/>
                    </a:lnTo>
                    <a:lnTo>
                      <a:pt x="13" y="91"/>
                    </a:lnTo>
                    <a:lnTo>
                      <a:pt x="9" y="92"/>
                    </a:lnTo>
                    <a:lnTo>
                      <a:pt x="5" y="93"/>
                    </a:lnTo>
                    <a:lnTo>
                      <a:pt x="3" y="92"/>
                    </a:lnTo>
                    <a:lnTo>
                      <a:pt x="1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1" y="83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49" y="10"/>
                    </a:lnTo>
                    <a:lnTo>
                      <a:pt x="53" y="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84;p16"/>
              <p:cNvSpPr/>
              <p:nvPr/>
            </p:nvSpPr>
            <p:spPr>
              <a:xfrm>
                <a:off x="6729413" y="3673475"/>
                <a:ext cx="1365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4" extrusionOk="0">
                    <a:moveTo>
                      <a:pt x="82" y="0"/>
                    </a:moveTo>
                    <a:lnTo>
                      <a:pt x="84" y="0"/>
                    </a:lnTo>
                    <a:lnTo>
                      <a:pt x="85" y="3"/>
                    </a:lnTo>
                    <a:lnTo>
                      <a:pt x="86" y="5"/>
                    </a:lnTo>
                    <a:lnTo>
                      <a:pt x="86" y="9"/>
                    </a:lnTo>
                    <a:lnTo>
                      <a:pt x="85" y="13"/>
                    </a:lnTo>
                    <a:lnTo>
                      <a:pt x="84" y="19"/>
                    </a:lnTo>
                    <a:lnTo>
                      <a:pt x="60" y="93"/>
                    </a:lnTo>
                    <a:lnTo>
                      <a:pt x="59" y="99"/>
                    </a:lnTo>
                    <a:lnTo>
                      <a:pt x="59" y="104"/>
                    </a:lnTo>
                    <a:lnTo>
                      <a:pt x="41" y="89"/>
                    </a:lnTo>
                    <a:lnTo>
                      <a:pt x="21" y="77"/>
                    </a:lnTo>
                    <a:lnTo>
                      <a:pt x="0" y="66"/>
                    </a:lnTo>
                    <a:lnTo>
                      <a:pt x="5" y="64"/>
                    </a:lnTo>
                    <a:lnTo>
                      <a:pt x="10" y="60"/>
                    </a:lnTo>
                    <a:lnTo>
                      <a:pt x="68" y="8"/>
                    </a:lnTo>
                    <a:lnTo>
                      <a:pt x="72" y="5"/>
                    </a:lnTo>
                    <a:lnTo>
                      <a:pt x="76" y="2"/>
                    </a:lnTo>
                    <a:lnTo>
                      <a:pt x="79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85;p16"/>
              <p:cNvSpPr/>
              <p:nvPr/>
            </p:nvSpPr>
            <p:spPr>
              <a:xfrm>
                <a:off x="6227763" y="4005263"/>
                <a:ext cx="16510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94" y="0"/>
                    </a:moveTo>
                    <a:lnTo>
                      <a:pt x="94" y="12"/>
                    </a:lnTo>
                    <a:lnTo>
                      <a:pt x="96" y="41"/>
                    </a:lnTo>
                    <a:lnTo>
                      <a:pt x="104" y="69"/>
                    </a:lnTo>
                    <a:lnTo>
                      <a:pt x="99" y="67"/>
                    </a:lnTo>
                    <a:lnTo>
                      <a:pt x="93" y="66"/>
                    </a:lnTo>
                    <a:lnTo>
                      <a:pt x="15" y="57"/>
                    </a:lnTo>
                    <a:lnTo>
                      <a:pt x="6" y="54"/>
                    </a:lnTo>
                    <a:lnTo>
                      <a:pt x="1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13" y="37"/>
                    </a:lnTo>
                    <a:lnTo>
                      <a:pt x="85" y="6"/>
                    </a:lnTo>
                    <a:lnTo>
                      <a:pt x="90" y="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86;p16"/>
              <p:cNvSpPr/>
              <p:nvPr/>
            </p:nvSpPr>
            <p:spPr>
              <a:xfrm>
                <a:off x="6846888" y="3846513"/>
                <a:ext cx="1698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76" extrusionOk="0">
                    <a:moveTo>
                      <a:pt x="99" y="0"/>
                    </a:moveTo>
                    <a:lnTo>
                      <a:pt x="105" y="1"/>
                    </a:lnTo>
                    <a:lnTo>
                      <a:pt x="107" y="5"/>
                    </a:lnTo>
                    <a:lnTo>
                      <a:pt x="104" y="10"/>
                    </a:lnTo>
                    <a:lnTo>
                      <a:pt x="97" y="17"/>
                    </a:lnTo>
                    <a:lnTo>
                      <a:pt x="37" y="68"/>
                    </a:lnTo>
                    <a:lnTo>
                      <a:pt x="33" y="72"/>
                    </a:lnTo>
                    <a:lnTo>
                      <a:pt x="29" y="76"/>
                    </a:lnTo>
                    <a:lnTo>
                      <a:pt x="22" y="54"/>
                    </a:lnTo>
                    <a:lnTo>
                      <a:pt x="12" y="3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11" y="13"/>
                    </a:lnTo>
                    <a:lnTo>
                      <a:pt x="8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87;p16"/>
              <p:cNvSpPr/>
              <p:nvPr/>
            </p:nvSpPr>
            <p:spPr>
              <a:xfrm>
                <a:off x="6410326" y="3673475"/>
                <a:ext cx="1365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4" extrusionOk="0">
                    <a:moveTo>
                      <a:pt x="4" y="0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77" y="60"/>
                    </a:lnTo>
                    <a:lnTo>
                      <a:pt x="81" y="64"/>
                    </a:lnTo>
                    <a:lnTo>
                      <a:pt x="86" y="66"/>
                    </a:lnTo>
                    <a:lnTo>
                      <a:pt x="65" y="77"/>
                    </a:lnTo>
                    <a:lnTo>
                      <a:pt x="44" y="89"/>
                    </a:lnTo>
                    <a:lnTo>
                      <a:pt x="27" y="104"/>
                    </a:lnTo>
                    <a:lnTo>
                      <a:pt x="27" y="99"/>
                    </a:lnTo>
                    <a:lnTo>
                      <a:pt x="26" y="93"/>
                    </a:lnTo>
                    <a:lnTo>
                      <a:pt x="2" y="19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88;p16"/>
              <p:cNvSpPr/>
              <p:nvPr/>
            </p:nvSpPr>
            <p:spPr>
              <a:xfrm>
                <a:off x="6259513" y="3846513"/>
                <a:ext cx="1698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76" extrusionOk="0">
                    <a:moveTo>
                      <a:pt x="8" y="0"/>
                    </a:moveTo>
                    <a:lnTo>
                      <a:pt x="18" y="0"/>
                    </a:lnTo>
                    <a:lnTo>
                      <a:pt x="96" y="13"/>
                    </a:lnTo>
                    <a:lnTo>
                      <a:pt x="100" y="13"/>
                    </a:lnTo>
                    <a:lnTo>
                      <a:pt x="104" y="13"/>
                    </a:lnTo>
                    <a:lnTo>
                      <a:pt x="107" y="13"/>
                    </a:lnTo>
                    <a:lnTo>
                      <a:pt x="95" y="33"/>
                    </a:lnTo>
                    <a:lnTo>
                      <a:pt x="84" y="54"/>
                    </a:lnTo>
                    <a:lnTo>
                      <a:pt x="77" y="76"/>
                    </a:lnTo>
                    <a:lnTo>
                      <a:pt x="74" y="72"/>
                    </a:lnTo>
                    <a:lnTo>
                      <a:pt x="70" y="68"/>
                    </a:lnTo>
                    <a:lnTo>
                      <a:pt x="10" y="17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89;p16"/>
              <p:cNvSpPr/>
              <p:nvPr/>
            </p:nvSpPr>
            <p:spPr>
              <a:xfrm>
                <a:off x="6656388" y="4252913"/>
                <a:ext cx="106363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7" extrusionOk="0">
                    <a:moveTo>
                      <a:pt x="67" y="0"/>
                    </a:moveTo>
                    <a:lnTo>
                      <a:pt x="66" y="5"/>
                    </a:lnTo>
                    <a:lnTo>
                      <a:pt x="65" y="11"/>
                    </a:lnTo>
                    <a:lnTo>
                      <a:pt x="67" y="89"/>
                    </a:lnTo>
                    <a:lnTo>
                      <a:pt x="66" y="100"/>
                    </a:lnTo>
                    <a:lnTo>
                      <a:pt x="64" y="106"/>
                    </a:lnTo>
                    <a:lnTo>
                      <a:pt x="60" y="107"/>
                    </a:lnTo>
                    <a:lnTo>
                      <a:pt x="55" y="103"/>
                    </a:lnTo>
                    <a:lnTo>
                      <a:pt x="49" y="94"/>
                    </a:lnTo>
                    <a:lnTo>
                      <a:pt x="7" y="28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23" y="16"/>
                    </a:lnTo>
                    <a:lnTo>
                      <a:pt x="46" y="1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90;p16"/>
              <p:cNvSpPr/>
              <p:nvPr/>
            </p:nvSpPr>
            <p:spPr>
              <a:xfrm>
                <a:off x="6883401" y="4005263"/>
                <a:ext cx="16510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10" y="0"/>
                    </a:moveTo>
                    <a:lnTo>
                      <a:pt x="14" y="4"/>
                    </a:lnTo>
                    <a:lnTo>
                      <a:pt x="19" y="6"/>
                    </a:lnTo>
                    <a:lnTo>
                      <a:pt x="91" y="37"/>
                    </a:lnTo>
                    <a:lnTo>
                      <a:pt x="100" y="42"/>
                    </a:lnTo>
                    <a:lnTo>
                      <a:pt x="104" y="46"/>
                    </a:lnTo>
                    <a:lnTo>
                      <a:pt x="103" y="50"/>
                    </a:lnTo>
                    <a:lnTo>
                      <a:pt x="98" y="54"/>
                    </a:lnTo>
                    <a:lnTo>
                      <a:pt x="89" y="57"/>
                    </a:lnTo>
                    <a:lnTo>
                      <a:pt x="11" y="66"/>
                    </a:lnTo>
                    <a:lnTo>
                      <a:pt x="4" y="67"/>
                    </a:lnTo>
                    <a:lnTo>
                      <a:pt x="0" y="69"/>
                    </a:lnTo>
                    <a:lnTo>
                      <a:pt x="7" y="41"/>
                    </a:lnTo>
                    <a:lnTo>
                      <a:pt x="1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91;p16"/>
              <p:cNvSpPr/>
              <p:nvPr/>
            </p:nvSpPr>
            <p:spPr>
              <a:xfrm>
                <a:off x="6581776" y="3609975"/>
                <a:ext cx="111125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00" extrusionOk="0">
                    <a:moveTo>
                      <a:pt x="33" y="0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45" y="14"/>
                    </a:lnTo>
                    <a:lnTo>
                      <a:pt x="65" y="89"/>
                    </a:lnTo>
                    <a:lnTo>
                      <a:pt x="67" y="95"/>
                    </a:lnTo>
                    <a:lnTo>
                      <a:pt x="70" y="100"/>
                    </a:lnTo>
                    <a:lnTo>
                      <a:pt x="53" y="97"/>
                    </a:lnTo>
                    <a:lnTo>
                      <a:pt x="36" y="96"/>
                    </a:lnTo>
                    <a:lnTo>
                      <a:pt x="18" y="97"/>
                    </a:lnTo>
                    <a:lnTo>
                      <a:pt x="0" y="100"/>
                    </a:lnTo>
                    <a:lnTo>
                      <a:pt x="3" y="95"/>
                    </a:lnTo>
                    <a:lnTo>
                      <a:pt x="5" y="89"/>
                    </a:lnTo>
                    <a:lnTo>
                      <a:pt x="26" y="14"/>
                    </a:lnTo>
                    <a:lnTo>
                      <a:pt x="30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92;p16"/>
              <p:cNvSpPr/>
              <p:nvPr/>
            </p:nvSpPr>
            <p:spPr>
              <a:xfrm>
                <a:off x="6794501" y="4149725"/>
                <a:ext cx="158750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93" extrusionOk="0">
                    <a:moveTo>
                      <a:pt x="46" y="0"/>
                    </a:moveTo>
                    <a:lnTo>
                      <a:pt x="47" y="5"/>
                    </a:lnTo>
                    <a:lnTo>
                      <a:pt x="50" y="10"/>
                    </a:lnTo>
                    <a:lnTo>
                      <a:pt x="94" y="75"/>
                    </a:lnTo>
                    <a:lnTo>
                      <a:pt x="97" y="79"/>
                    </a:lnTo>
                    <a:lnTo>
                      <a:pt x="99" y="83"/>
                    </a:lnTo>
                    <a:lnTo>
                      <a:pt x="100" y="87"/>
                    </a:lnTo>
                    <a:lnTo>
                      <a:pt x="100" y="89"/>
                    </a:lnTo>
                    <a:lnTo>
                      <a:pt x="99" y="91"/>
                    </a:lnTo>
                    <a:lnTo>
                      <a:pt x="97" y="92"/>
                    </a:lnTo>
                    <a:lnTo>
                      <a:pt x="95" y="93"/>
                    </a:lnTo>
                    <a:lnTo>
                      <a:pt x="91" y="92"/>
                    </a:lnTo>
                    <a:lnTo>
                      <a:pt x="87" y="91"/>
                    </a:lnTo>
                    <a:lnTo>
                      <a:pt x="82" y="89"/>
                    </a:lnTo>
                    <a:lnTo>
                      <a:pt x="11" y="55"/>
                    </a:lnTo>
                    <a:lnTo>
                      <a:pt x="6" y="53"/>
                    </a:lnTo>
                    <a:lnTo>
                      <a:pt x="0" y="52"/>
                    </a:lnTo>
                    <a:lnTo>
                      <a:pt x="18" y="37"/>
                    </a:lnTo>
                    <a:lnTo>
                      <a:pt x="33" y="19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93;p16"/>
              <p:cNvSpPr/>
              <p:nvPr/>
            </p:nvSpPr>
            <p:spPr>
              <a:xfrm>
                <a:off x="6513513" y="4252913"/>
                <a:ext cx="106363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67" h="107" extrusionOk="0">
                    <a:moveTo>
                      <a:pt x="0" y="0"/>
                    </a:moveTo>
                    <a:lnTo>
                      <a:pt x="21" y="10"/>
                    </a:lnTo>
                    <a:lnTo>
                      <a:pt x="43" y="16"/>
                    </a:lnTo>
                    <a:lnTo>
                      <a:pt x="67" y="20"/>
                    </a:lnTo>
                    <a:lnTo>
                      <a:pt x="63" y="23"/>
                    </a:lnTo>
                    <a:lnTo>
                      <a:pt x="60" y="28"/>
                    </a:lnTo>
                    <a:lnTo>
                      <a:pt x="18" y="94"/>
                    </a:lnTo>
                    <a:lnTo>
                      <a:pt x="12" y="103"/>
                    </a:lnTo>
                    <a:lnTo>
                      <a:pt x="7" y="107"/>
                    </a:lnTo>
                    <a:lnTo>
                      <a:pt x="3" y="106"/>
                    </a:lnTo>
                    <a:lnTo>
                      <a:pt x="1" y="100"/>
                    </a:lnTo>
                    <a:lnTo>
                      <a:pt x="0" y="89"/>
                    </a:lnTo>
                    <a:lnTo>
                      <a:pt x="2" y="11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94;p16"/>
              <p:cNvSpPr/>
              <p:nvPr/>
            </p:nvSpPr>
            <p:spPr>
              <a:xfrm>
                <a:off x="6421438" y="3808413"/>
                <a:ext cx="4333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137" y="0"/>
                    </a:moveTo>
                    <a:lnTo>
                      <a:pt x="164" y="2"/>
                    </a:lnTo>
                    <a:lnTo>
                      <a:pt x="190" y="10"/>
                    </a:lnTo>
                    <a:lnTo>
                      <a:pt x="213" y="23"/>
                    </a:lnTo>
                    <a:lnTo>
                      <a:pt x="233" y="39"/>
                    </a:lnTo>
                    <a:lnTo>
                      <a:pt x="250" y="60"/>
                    </a:lnTo>
                    <a:lnTo>
                      <a:pt x="262" y="83"/>
                    </a:lnTo>
                    <a:lnTo>
                      <a:pt x="270" y="108"/>
                    </a:lnTo>
                    <a:lnTo>
                      <a:pt x="273" y="136"/>
                    </a:lnTo>
                    <a:lnTo>
                      <a:pt x="270" y="163"/>
                    </a:lnTo>
                    <a:lnTo>
                      <a:pt x="262" y="189"/>
                    </a:lnTo>
                    <a:lnTo>
                      <a:pt x="250" y="212"/>
                    </a:lnTo>
                    <a:lnTo>
                      <a:pt x="233" y="232"/>
                    </a:lnTo>
                    <a:lnTo>
                      <a:pt x="213" y="250"/>
                    </a:lnTo>
                    <a:lnTo>
                      <a:pt x="190" y="262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83" y="262"/>
                    </a:lnTo>
                    <a:lnTo>
                      <a:pt x="60" y="250"/>
                    </a:lnTo>
                    <a:lnTo>
                      <a:pt x="39" y="232"/>
                    </a:lnTo>
                    <a:lnTo>
                      <a:pt x="23" y="212"/>
                    </a:lnTo>
                    <a:lnTo>
                      <a:pt x="11" y="189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11" y="83"/>
                    </a:lnTo>
                    <a:lnTo>
                      <a:pt x="23" y="60"/>
                    </a:lnTo>
                    <a:lnTo>
                      <a:pt x="39" y="39"/>
                    </a:lnTo>
                    <a:lnTo>
                      <a:pt x="60" y="23"/>
                    </a:lnTo>
                    <a:lnTo>
                      <a:pt x="83" y="10"/>
                    </a:lnTo>
                    <a:lnTo>
                      <a:pt x="108" y="2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295;p16"/>
            <p:cNvGrpSpPr/>
            <p:nvPr/>
          </p:nvGrpSpPr>
          <p:grpSpPr>
            <a:xfrm>
              <a:off x="6590313" y="2011646"/>
              <a:ext cx="134405" cy="275938"/>
              <a:chOff x="3540126" y="4962525"/>
              <a:chExt cx="419100" cy="860425"/>
            </a:xfrm>
            <a:grpFill/>
          </p:grpSpPr>
          <p:sp>
            <p:nvSpPr>
              <p:cNvPr id="128" name="Google Shape;296;p16"/>
              <p:cNvSpPr/>
              <p:nvPr/>
            </p:nvSpPr>
            <p:spPr>
              <a:xfrm>
                <a:off x="3770313" y="5145088"/>
                <a:ext cx="188913" cy="19843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5" extrusionOk="0">
                    <a:moveTo>
                      <a:pt x="117" y="0"/>
                    </a:moveTo>
                    <a:lnTo>
                      <a:pt x="118" y="3"/>
                    </a:lnTo>
                    <a:lnTo>
                      <a:pt x="119" y="11"/>
                    </a:lnTo>
                    <a:lnTo>
                      <a:pt x="119" y="22"/>
                    </a:lnTo>
                    <a:lnTo>
                      <a:pt x="118" y="36"/>
                    </a:lnTo>
                    <a:lnTo>
                      <a:pt x="114" y="52"/>
                    </a:lnTo>
                    <a:lnTo>
                      <a:pt x="107" y="69"/>
                    </a:lnTo>
                    <a:lnTo>
                      <a:pt x="95" y="85"/>
                    </a:lnTo>
                    <a:lnTo>
                      <a:pt x="82" y="96"/>
                    </a:lnTo>
                    <a:lnTo>
                      <a:pt x="67" y="106"/>
                    </a:lnTo>
                    <a:lnTo>
                      <a:pt x="52" y="113"/>
                    </a:lnTo>
                    <a:lnTo>
                      <a:pt x="36" y="118"/>
                    </a:lnTo>
                    <a:lnTo>
                      <a:pt x="23" y="122"/>
                    </a:lnTo>
                    <a:lnTo>
                      <a:pt x="12" y="12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1" y="123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1" y="89"/>
                    </a:lnTo>
                    <a:lnTo>
                      <a:pt x="5" y="73"/>
                    </a:lnTo>
                    <a:lnTo>
                      <a:pt x="12" y="56"/>
                    </a:lnTo>
                    <a:lnTo>
                      <a:pt x="23" y="41"/>
                    </a:lnTo>
                    <a:lnTo>
                      <a:pt x="36" y="29"/>
                    </a:lnTo>
                    <a:lnTo>
                      <a:pt x="52" y="20"/>
                    </a:lnTo>
                    <a:lnTo>
                      <a:pt x="67" y="13"/>
                    </a:lnTo>
                    <a:lnTo>
                      <a:pt x="82" y="7"/>
                    </a:lnTo>
                    <a:lnTo>
                      <a:pt x="95" y="4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97;p16"/>
              <p:cNvSpPr/>
              <p:nvPr/>
            </p:nvSpPr>
            <p:spPr>
              <a:xfrm>
                <a:off x="3770313" y="5322888"/>
                <a:ext cx="188913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6" extrusionOk="0">
                    <a:moveTo>
                      <a:pt x="117" y="0"/>
                    </a:moveTo>
                    <a:lnTo>
                      <a:pt x="118" y="3"/>
                    </a:lnTo>
                    <a:lnTo>
                      <a:pt x="119" y="11"/>
                    </a:lnTo>
                    <a:lnTo>
                      <a:pt x="119" y="23"/>
                    </a:lnTo>
                    <a:lnTo>
                      <a:pt x="118" y="37"/>
                    </a:lnTo>
                    <a:lnTo>
                      <a:pt x="114" y="53"/>
                    </a:lnTo>
                    <a:lnTo>
                      <a:pt x="107" y="69"/>
                    </a:lnTo>
                    <a:lnTo>
                      <a:pt x="95" y="86"/>
                    </a:lnTo>
                    <a:lnTo>
                      <a:pt x="82" y="97"/>
                    </a:lnTo>
                    <a:lnTo>
                      <a:pt x="67" y="107"/>
                    </a:lnTo>
                    <a:lnTo>
                      <a:pt x="52" y="114"/>
                    </a:lnTo>
                    <a:lnTo>
                      <a:pt x="36" y="119"/>
                    </a:lnTo>
                    <a:lnTo>
                      <a:pt x="23" y="123"/>
                    </a:lnTo>
                    <a:lnTo>
                      <a:pt x="12" y="125"/>
                    </a:lnTo>
                    <a:lnTo>
                      <a:pt x="4" y="126"/>
                    </a:lnTo>
                    <a:lnTo>
                      <a:pt x="2" y="126"/>
                    </a:lnTo>
                    <a:lnTo>
                      <a:pt x="1" y="124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1" y="90"/>
                    </a:lnTo>
                    <a:lnTo>
                      <a:pt x="5" y="73"/>
                    </a:lnTo>
                    <a:lnTo>
                      <a:pt x="12" y="57"/>
                    </a:lnTo>
                    <a:lnTo>
                      <a:pt x="23" y="42"/>
                    </a:lnTo>
                    <a:lnTo>
                      <a:pt x="36" y="30"/>
                    </a:lnTo>
                    <a:lnTo>
                      <a:pt x="52" y="21"/>
                    </a:lnTo>
                    <a:lnTo>
                      <a:pt x="67" y="13"/>
                    </a:lnTo>
                    <a:lnTo>
                      <a:pt x="82" y="7"/>
                    </a:lnTo>
                    <a:lnTo>
                      <a:pt x="95" y="4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98;p16"/>
              <p:cNvSpPr/>
              <p:nvPr/>
            </p:nvSpPr>
            <p:spPr>
              <a:xfrm>
                <a:off x="3540126" y="5322888"/>
                <a:ext cx="188913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6" extrusionOk="0">
                    <a:moveTo>
                      <a:pt x="3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4"/>
                    </a:lnTo>
                    <a:lnTo>
                      <a:pt x="37" y="7"/>
                    </a:lnTo>
                    <a:lnTo>
                      <a:pt x="52" y="13"/>
                    </a:lnTo>
                    <a:lnTo>
                      <a:pt x="68" y="21"/>
                    </a:lnTo>
                    <a:lnTo>
                      <a:pt x="83" y="30"/>
                    </a:lnTo>
                    <a:lnTo>
                      <a:pt x="96" y="42"/>
                    </a:lnTo>
                    <a:lnTo>
                      <a:pt x="107" y="57"/>
                    </a:lnTo>
                    <a:lnTo>
                      <a:pt x="114" y="73"/>
                    </a:lnTo>
                    <a:lnTo>
                      <a:pt x="118" y="90"/>
                    </a:lnTo>
                    <a:lnTo>
                      <a:pt x="119" y="104"/>
                    </a:lnTo>
                    <a:lnTo>
                      <a:pt x="119" y="116"/>
                    </a:lnTo>
                    <a:lnTo>
                      <a:pt x="118" y="124"/>
                    </a:lnTo>
                    <a:lnTo>
                      <a:pt x="117" y="126"/>
                    </a:lnTo>
                    <a:lnTo>
                      <a:pt x="115" y="126"/>
                    </a:lnTo>
                    <a:lnTo>
                      <a:pt x="107" y="125"/>
                    </a:lnTo>
                    <a:lnTo>
                      <a:pt x="96" y="123"/>
                    </a:lnTo>
                    <a:lnTo>
                      <a:pt x="83" y="119"/>
                    </a:lnTo>
                    <a:lnTo>
                      <a:pt x="68" y="114"/>
                    </a:lnTo>
                    <a:lnTo>
                      <a:pt x="52" y="107"/>
                    </a:lnTo>
                    <a:lnTo>
                      <a:pt x="37" y="97"/>
                    </a:lnTo>
                    <a:lnTo>
                      <a:pt x="24" y="86"/>
                    </a:lnTo>
                    <a:lnTo>
                      <a:pt x="13" y="69"/>
                    </a:lnTo>
                    <a:lnTo>
                      <a:pt x="6" y="53"/>
                    </a:lnTo>
                    <a:lnTo>
                      <a:pt x="1" y="37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99;p16"/>
              <p:cNvSpPr/>
              <p:nvPr/>
            </p:nvSpPr>
            <p:spPr>
              <a:xfrm>
                <a:off x="3540126" y="5145088"/>
                <a:ext cx="188913" cy="19843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5" extrusionOk="0">
                    <a:moveTo>
                      <a:pt x="3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4"/>
                    </a:lnTo>
                    <a:lnTo>
                      <a:pt x="37" y="7"/>
                    </a:lnTo>
                    <a:lnTo>
                      <a:pt x="52" y="13"/>
                    </a:lnTo>
                    <a:lnTo>
                      <a:pt x="68" y="20"/>
                    </a:lnTo>
                    <a:lnTo>
                      <a:pt x="83" y="29"/>
                    </a:lnTo>
                    <a:lnTo>
                      <a:pt x="96" y="41"/>
                    </a:lnTo>
                    <a:lnTo>
                      <a:pt x="107" y="56"/>
                    </a:lnTo>
                    <a:lnTo>
                      <a:pt x="114" y="73"/>
                    </a:lnTo>
                    <a:lnTo>
                      <a:pt x="118" y="89"/>
                    </a:lnTo>
                    <a:lnTo>
                      <a:pt x="119" y="103"/>
                    </a:lnTo>
                    <a:lnTo>
                      <a:pt x="119" y="115"/>
                    </a:lnTo>
                    <a:lnTo>
                      <a:pt x="118" y="123"/>
                    </a:lnTo>
                    <a:lnTo>
                      <a:pt x="117" y="125"/>
                    </a:lnTo>
                    <a:lnTo>
                      <a:pt x="115" y="125"/>
                    </a:lnTo>
                    <a:lnTo>
                      <a:pt x="107" y="124"/>
                    </a:lnTo>
                    <a:lnTo>
                      <a:pt x="96" y="122"/>
                    </a:lnTo>
                    <a:lnTo>
                      <a:pt x="83" y="118"/>
                    </a:lnTo>
                    <a:lnTo>
                      <a:pt x="68" y="113"/>
                    </a:lnTo>
                    <a:lnTo>
                      <a:pt x="52" y="106"/>
                    </a:lnTo>
                    <a:lnTo>
                      <a:pt x="37" y="96"/>
                    </a:lnTo>
                    <a:lnTo>
                      <a:pt x="24" y="85"/>
                    </a:lnTo>
                    <a:lnTo>
                      <a:pt x="13" y="69"/>
                    </a:lnTo>
                    <a:lnTo>
                      <a:pt x="6" y="52"/>
                    </a:lnTo>
                    <a:lnTo>
                      <a:pt x="1" y="36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00;p16"/>
              <p:cNvSpPr/>
              <p:nvPr/>
            </p:nvSpPr>
            <p:spPr>
              <a:xfrm>
                <a:off x="3678238" y="4962525"/>
                <a:ext cx="142875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57" extrusionOk="0">
                    <a:moveTo>
                      <a:pt x="46" y="0"/>
                    </a:moveTo>
                    <a:lnTo>
                      <a:pt x="48" y="2"/>
                    </a:lnTo>
                    <a:lnTo>
                      <a:pt x="53" y="6"/>
                    </a:lnTo>
                    <a:lnTo>
                      <a:pt x="60" y="13"/>
                    </a:lnTo>
                    <a:lnTo>
                      <a:pt x="68" y="23"/>
                    </a:lnTo>
                    <a:lnTo>
                      <a:pt x="76" y="34"/>
                    </a:lnTo>
                    <a:lnTo>
                      <a:pt x="83" y="49"/>
                    </a:lnTo>
                    <a:lnTo>
                      <a:pt x="88" y="63"/>
                    </a:lnTo>
                    <a:lnTo>
                      <a:pt x="90" y="79"/>
                    </a:lnTo>
                    <a:lnTo>
                      <a:pt x="88" y="94"/>
                    </a:lnTo>
                    <a:lnTo>
                      <a:pt x="83" y="109"/>
                    </a:lnTo>
                    <a:lnTo>
                      <a:pt x="75" y="123"/>
                    </a:lnTo>
                    <a:lnTo>
                      <a:pt x="67" y="135"/>
                    </a:lnTo>
                    <a:lnTo>
                      <a:pt x="59" y="144"/>
                    </a:lnTo>
                    <a:lnTo>
                      <a:pt x="52" y="151"/>
                    </a:lnTo>
                    <a:lnTo>
                      <a:pt x="47" y="156"/>
                    </a:lnTo>
                    <a:lnTo>
                      <a:pt x="45" y="157"/>
                    </a:lnTo>
                    <a:lnTo>
                      <a:pt x="43" y="156"/>
                    </a:lnTo>
                    <a:lnTo>
                      <a:pt x="37" y="151"/>
                    </a:lnTo>
                    <a:lnTo>
                      <a:pt x="30" y="144"/>
                    </a:lnTo>
                    <a:lnTo>
                      <a:pt x="22" y="134"/>
                    </a:lnTo>
                    <a:lnTo>
                      <a:pt x="14" y="123"/>
                    </a:lnTo>
                    <a:lnTo>
                      <a:pt x="7" y="109"/>
                    </a:lnTo>
                    <a:lnTo>
                      <a:pt x="2" y="94"/>
                    </a:lnTo>
                    <a:lnTo>
                      <a:pt x="0" y="78"/>
                    </a:lnTo>
                    <a:lnTo>
                      <a:pt x="2" y="63"/>
                    </a:lnTo>
                    <a:lnTo>
                      <a:pt x="7" y="48"/>
                    </a:lnTo>
                    <a:lnTo>
                      <a:pt x="15" y="34"/>
                    </a:lnTo>
                    <a:lnTo>
                      <a:pt x="23" y="23"/>
                    </a:lnTo>
                    <a:lnTo>
                      <a:pt x="31" y="13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01;p16"/>
              <p:cNvSpPr/>
              <p:nvPr/>
            </p:nvSpPr>
            <p:spPr>
              <a:xfrm>
                <a:off x="3540126" y="5502275"/>
                <a:ext cx="419100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02" extrusionOk="0">
                    <a:moveTo>
                      <a:pt x="3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4"/>
                    </a:lnTo>
                    <a:lnTo>
                      <a:pt x="37" y="7"/>
                    </a:lnTo>
                    <a:lnTo>
                      <a:pt x="52" y="13"/>
                    </a:lnTo>
                    <a:lnTo>
                      <a:pt x="68" y="20"/>
                    </a:lnTo>
                    <a:lnTo>
                      <a:pt x="83" y="29"/>
                    </a:lnTo>
                    <a:lnTo>
                      <a:pt x="96" y="41"/>
                    </a:lnTo>
                    <a:lnTo>
                      <a:pt x="105" y="54"/>
                    </a:lnTo>
                    <a:lnTo>
                      <a:pt x="112" y="67"/>
                    </a:lnTo>
                    <a:lnTo>
                      <a:pt x="116" y="79"/>
                    </a:lnTo>
                    <a:lnTo>
                      <a:pt x="116" y="79"/>
                    </a:lnTo>
                    <a:lnTo>
                      <a:pt x="116" y="81"/>
                    </a:lnTo>
                    <a:lnTo>
                      <a:pt x="118" y="86"/>
                    </a:lnTo>
                    <a:lnTo>
                      <a:pt x="122" y="92"/>
                    </a:lnTo>
                    <a:lnTo>
                      <a:pt x="127" y="96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9" y="96"/>
                    </a:lnTo>
                    <a:lnTo>
                      <a:pt x="144" y="90"/>
                    </a:lnTo>
                    <a:lnTo>
                      <a:pt x="147" y="84"/>
                    </a:lnTo>
                    <a:lnTo>
                      <a:pt x="148" y="80"/>
                    </a:lnTo>
                    <a:lnTo>
                      <a:pt x="152" y="67"/>
                    </a:lnTo>
                    <a:lnTo>
                      <a:pt x="159" y="54"/>
                    </a:lnTo>
                    <a:lnTo>
                      <a:pt x="168" y="41"/>
                    </a:lnTo>
                    <a:lnTo>
                      <a:pt x="181" y="29"/>
                    </a:lnTo>
                    <a:lnTo>
                      <a:pt x="197" y="20"/>
                    </a:lnTo>
                    <a:lnTo>
                      <a:pt x="212" y="13"/>
                    </a:lnTo>
                    <a:lnTo>
                      <a:pt x="227" y="7"/>
                    </a:lnTo>
                    <a:lnTo>
                      <a:pt x="240" y="4"/>
                    </a:lnTo>
                    <a:lnTo>
                      <a:pt x="252" y="1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3" y="3"/>
                    </a:lnTo>
                    <a:lnTo>
                      <a:pt x="264" y="11"/>
                    </a:lnTo>
                    <a:lnTo>
                      <a:pt x="264" y="22"/>
                    </a:lnTo>
                    <a:lnTo>
                      <a:pt x="263" y="36"/>
                    </a:lnTo>
                    <a:lnTo>
                      <a:pt x="259" y="53"/>
                    </a:lnTo>
                    <a:lnTo>
                      <a:pt x="252" y="69"/>
                    </a:lnTo>
                    <a:lnTo>
                      <a:pt x="240" y="85"/>
                    </a:lnTo>
                    <a:lnTo>
                      <a:pt x="226" y="97"/>
                    </a:lnTo>
                    <a:lnTo>
                      <a:pt x="210" y="108"/>
                    </a:lnTo>
                    <a:lnTo>
                      <a:pt x="194" y="115"/>
                    </a:lnTo>
                    <a:lnTo>
                      <a:pt x="177" y="120"/>
                    </a:lnTo>
                    <a:lnTo>
                      <a:pt x="163" y="124"/>
                    </a:lnTo>
                    <a:lnTo>
                      <a:pt x="153" y="125"/>
                    </a:lnTo>
                    <a:lnTo>
                      <a:pt x="153" y="181"/>
                    </a:lnTo>
                    <a:lnTo>
                      <a:pt x="150" y="192"/>
                    </a:lnTo>
                    <a:lnTo>
                      <a:pt x="143" y="199"/>
                    </a:lnTo>
                    <a:lnTo>
                      <a:pt x="132" y="202"/>
                    </a:lnTo>
                    <a:lnTo>
                      <a:pt x="121" y="199"/>
                    </a:lnTo>
                    <a:lnTo>
                      <a:pt x="114" y="192"/>
                    </a:lnTo>
                    <a:lnTo>
                      <a:pt x="111" y="181"/>
                    </a:lnTo>
                    <a:lnTo>
                      <a:pt x="111" y="125"/>
                    </a:lnTo>
                    <a:lnTo>
                      <a:pt x="101" y="124"/>
                    </a:lnTo>
                    <a:lnTo>
                      <a:pt x="87" y="120"/>
                    </a:lnTo>
                    <a:lnTo>
                      <a:pt x="71" y="115"/>
                    </a:lnTo>
                    <a:lnTo>
                      <a:pt x="54" y="108"/>
                    </a:lnTo>
                    <a:lnTo>
                      <a:pt x="38" y="97"/>
                    </a:lnTo>
                    <a:lnTo>
                      <a:pt x="24" y="85"/>
                    </a:lnTo>
                    <a:lnTo>
                      <a:pt x="13" y="69"/>
                    </a:lnTo>
                    <a:lnTo>
                      <a:pt x="6" y="53"/>
                    </a:lnTo>
                    <a:lnTo>
                      <a:pt x="1" y="36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6" name="Google Shape;302;p16"/>
          <p:cNvGrpSpPr/>
          <p:nvPr/>
        </p:nvGrpSpPr>
        <p:grpSpPr>
          <a:xfrm>
            <a:off x="6846361" y="1901173"/>
            <a:ext cx="344973" cy="484348"/>
            <a:chOff x="2349501" y="363538"/>
            <a:chExt cx="4262438" cy="5994400"/>
          </a:xfrm>
          <a:solidFill>
            <a:srgbClr val="1A882C"/>
          </a:solidFill>
        </p:grpSpPr>
        <p:sp>
          <p:nvSpPr>
            <p:cNvPr id="147" name="Google Shape;303;p16"/>
            <p:cNvSpPr/>
            <p:nvPr/>
          </p:nvSpPr>
          <p:spPr>
            <a:xfrm>
              <a:off x="2349501" y="4262438"/>
              <a:ext cx="4262438" cy="2095500"/>
            </a:xfrm>
            <a:custGeom>
              <a:avLst/>
              <a:gdLst/>
              <a:ahLst/>
              <a:cxnLst/>
              <a:rect l="l" t="t" r="r" b="b"/>
              <a:pathLst>
                <a:path w="2685" h="1320" extrusionOk="0">
                  <a:moveTo>
                    <a:pt x="1625" y="517"/>
                  </a:moveTo>
                  <a:lnTo>
                    <a:pt x="1624" y="557"/>
                  </a:lnTo>
                  <a:lnTo>
                    <a:pt x="1621" y="594"/>
                  </a:lnTo>
                  <a:lnTo>
                    <a:pt x="1616" y="625"/>
                  </a:lnTo>
                  <a:lnTo>
                    <a:pt x="1611" y="650"/>
                  </a:lnTo>
                  <a:lnTo>
                    <a:pt x="1604" y="670"/>
                  </a:lnTo>
                  <a:lnTo>
                    <a:pt x="1598" y="683"/>
                  </a:lnTo>
                  <a:lnTo>
                    <a:pt x="1590" y="689"/>
                  </a:lnTo>
                  <a:lnTo>
                    <a:pt x="1533" y="702"/>
                  </a:lnTo>
                  <a:lnTo>
                    <a:pt x="1473" y="713"/>
                  </a:lnTo>
                  <a:lnTo>
                    <a:pt x="1409" y="725"/>
                  </a:lnTo>
                  <a:lnTo>
                    <a:pt x="1340" y="735"/>
                  </a:lnTo>
                  <a:lnTo>
                    <a:pt x="1267" y="743"/>
                  </a:lnTo>
                  <a:lnTo>
                    <a:pt x="1191" y="749"/>
                  </a:lnTo>
                  <a:lnTo>
                    <a:pt x="1111" y="750"/>
                  </a:lnTo>
                  <a:lnTo>
                    <a:pt x="1095" y="753"/>
                  </a:lnTo>
                  <a:lnTo>
                    <a:pt x="1084" y="761"/>
                  </a:lnTo>
                  <a:lnTo>
                    <a:pt x="1075" y="774"/>
                  </a:lnTo>
                  <a:lnTo>
                    <a:pt x="1072" y="789"/>
                  </a:lnTo>
                  <a:lnTo>
                    <a:pt x="1075" y="803"/>
                  </a:lnTo>
                  <a:lnTo>
                    <a:pt x="1082" y="814"/>
                  </a:lnTo>
                  <a:lnTo>
                    <a:pt x="1090" y="821"/>
                  </a:lnTo>
                  <a:lnTo>
                    <a:pt x="1100" y="826"/>
                  </a:lnTo>
                  <a:lnTo>
                    <a:pt x="1110" y="828"/>
                  </a:lnTo>
                  <a:lnTo>
                    <a:pt x="1194" y="826"/>
                  </a:lnTo>
                  <a:lnTo>
                    <a:pt x="1273" y="821"/>
                  </a:lnTo>
                  <a:lnTo>
                    <a:pt x="1349" y="812"/>
                  </a:lnTo>
                  <a:lnTo>
                    <a:pt x="1421" y="802"/>
                  </a:lnTo>
                  <a:lnTo>
                    <a:pt x="1487" y="790"/>
                  </a:lnTo>
                  <a:lnTo>
                    <a:pt x="1549" y="778"/>
                  </a:lnTo>
                  <a:lnTo>
                    <a:pt x="1607" y="765"/>
                  </a:lnTo>
                  <a:lnTo>
                    <a:pt x="1626" y="757"/>
                  </a:lnTo>
                  <a:lnTo>
                    <a:pt x="1644" y="745"/>
                  </a:lnTo>
                  <a:lnTo>
                    <a:pt x="1657" y="728"/>
                  </a:lnTo>
                  <a:lnTo>
                    <a:pt x="1670" y="709"/>
                  </a:lnTo>
                  <a:lnTo>
                    <a:pt x="1680" y="685"/>
                  </a:lnTo>
                  <a:lnTo>
                    <a:pt x="1688" y="659"/>
                  </a:lnTo>
                  <a:lnTo>
                    <a:pt x="1694" y="631"/>
                  </a:lnTo>
                  <a:lnTo>
                    <a:pt x="1699" y="599"/>
                  </a:lnTo>
                  <a:lnTo>
                    <a:pt x="1702" y="568"/>
                  </a:lnTo>
                  <a:lnTo>
                    <a:pt x="1703" y="535"/>
                  </a:lnTo>
                  <a:lnTo>
                    <a:pt x="1704" y="503"/>
                  </a:lnTo>
                  <a:lnTo>
                    <a:pt x="1747" y="473"/>
                  </a:lnTo>
                  <a:lnTo>
                    <a:pt x="1792" y="442"/>
                  </a:lnTo>
                  <a:lnTo>
                    <a:pt x="1838" y="410"/>
                  </a:lnTo>
                  <a:lnTo>
                    <a:pt x="1884" y="378"/>
                  </a:lnTo>
                  <a:lnTo>
                    <a:pt x="1932" y="344"/>
                  </a:lnTo>
                  <a:lnTo>
                    <a:pt x="1979" y="312"/>
                  </a:lnTo>
                  <a:lnTo>
                    <a:pt x="2026" y="280"/>
                  </a:lnTo>
                  <a:lnTo>
                    <a:pt x="2074" y="248"/>
                  </a:lnTo>
                  <a:lnTo>
                    <a:pt x="2120" y="217"/>
                  </a:lnTo>
                  <a:lnTo>
                    <a:pt x="2165" y="187"/>
                  </a:lnTo>
                  <a:lnTo>
                    <a:pt x="2210" y="158"/>
                  </a:lnTo>
                  <a:lnTo>
                    <a:pt x="2251" y="132"/>
                  </a:lnTo>
                  <a:lnTo>
                    <a:pt x="2292" y="107"/>
                  </a:lnTo>
                  <a:lnTo>
                    <a:pt x="2328" y="84"/>
                  </a:lnTo>
                  <a:lnTo>
                    <a:pt x="2363" y="63"/>
                  </a:lnTo>
                  <a:lnTo>
                    <a:pt x="2394" y="44"/>
                  </a:lnTo>
                  <a:lnTo>
                    <a:pt x="2422" y="30"/>
                  </a:lnTo>
                  <a:lnTo>
                    <a:pt x="2445" y="17"/>
                  </a:lnTo>
                  <a:lnTo>
                    <a:pt x="2463" y="9"/>
                  </a:lnTo>
                  <a:lnTo>
                    <a:pt x="2478" y="4"/>
                  </a:lnTo>
                  <a:lnTo>
                    <a:pt x="2507" y="0"/>
                  </a:lnTo>
                  <a:lnTo>
                    <a:pt x="2535" y="2"/>
                  </a:lnTo>
                  <a:lnTo>
                    <a:pt x="2565" y="8"/>
                  </a:lnTo>
                  <a:lnTo>
                    <a:pt x="2594" y="18"/>
                  </a:lnTo>
                  <a:lnTo>
                    <a:pt x="2620" y="30"/>
                  </a:lnTo>
                  <a:lnTo>
                    <a:pt x="2646" y="42"/>
                  </a:lnTo>
                  <a:lnTo>
                    <a:pt x="2666" y="56"/>
                  </a:lnTo>
                  <a:lnTo>
                    <a:pt x="2685" y="67"/>
                  </a:lnTo>
                  <a:lnTo>
                    <a:pt x="2644" y="118"/>
                  </a:lnTo>
                  <a:lnTo>
                    <a:pt x="2602" y="169"/>
                  </a:lnTo>
                  <a:lnTo>
                    <a:pt x="2559" y="221"/>
                  </a:lnTo>
                  <a:lnTo>
                    <a:pt x="2515" y="275"/>
                  </a:lnTo>
                  <a:lnTo>
                    <a:pt x="2470" y="329"/>
                  </a:lnTo>
                  <a:lnTo>
                    <a:pt x="2423" y="383"/>
                  </a:lnTo>
                  <a:lnTo>
                    <a:pt x="2377" y="439"/>
                  </a:lnTo>
                  <a:lnTo>
                    <a:pt x="2330" y="494"/>
                  </a:lnTo>
                  <a:lnTo>
                    <a:pt x="2282" y="548"/>
                  </a:lnTo>
                  <a:lnTo>
                    <a:pt x="2235" y="602"/>
                  </a:lnTo>
                  <a:lnTo>
                    <a:pt x="2189" y="655"/>
                  </a:lnTo>
                  <a:lnTo>
                    <a:pt x="2143" y="706"/>
                  </a:lnTo>
                  <a:lnTo>
                    <a:pt x="2097" y="757"/>
                  </a:lnTo>
                  <a:lnTo>
                    <a:pt x="2053" y="806"/>
                  </a:lnTo>
                  <a:lnTo>
                    <a:pt x="2009" y="853"/>
                  </a:lnTo>
                  <a:lnTo>
                    <a:pt x="1966" y="898"/>
                  </a:lnTo>
                  <a:lnTo>
                    <a:pt x="1925" y="941"/>
                  </a:lnTo>
                  <a:lnTo>
                    <a:pt x="1885" y="981"/>
                  </a:lnTo>
                  <a:lnTo>
                    <a:pt x="1847" y="1018"/>
                  </a:lnTo>
                  <a:lnTo>
                    <a:pt x="1811" y="1052"/>
                  </a:lnTo>
                  <a:lnTo>
                    <a:pt x="1778" y="1083"/>
                  </a:lnTo>
                  <a:lnTo>
                    <a:pt x="1747" y="1111"/>
                  </a:lnTo>
                  <a:lnTo>
                    <a:pt x="1718" y="1134"/>
                  </a:lnTo>
                  <a:lnTo>
                    <a:pt x="1692" y="1153"/>
                  </a:lnTo>
                  <a:lnTo>
                    <a:pt x="1669" y="1168"/>
                  </a:lnTo>
                  <a:lnTo>
                    <a:pt x="1649" y="1179"/>
                  </a:lnTo>
                  <a:lnTo>
                    <a:pt x="1632" y="1184"/>
                  </a:lnTo>
                  <a:lnTo>
                    <a:pt x="1604" y="1189"/>
                  </a:lnTo>
                  <a:lnTo>
                    <a:pt x="1571" y="1192"/>
                  </a:lnTo>
                  <a:lnTo>
                    <a:pt x="1533" y="1195"/>
                  </a:lnTo>
                  <a:lnTo>
                    <a:pt x="1491" y="1196"/>
                  </a:lnTo>
                  <a:lnTo>
                    <a:pt x="1445" y="1196"/>
                  </a:lnTo>
                  <a:lnTo>
                    <a:pt x="1396" y="1196"/>
                  </a:lnTo>
                  <a:lnTo>
                    <a:pt x="1345" y="1194"/>
                  </a:lnTo>
                  <a:lnTo>
                    <a:pt x="1292" y="1192"/>
                  </a:lnTo>
                  <a:lnTo>
                    <a:pt x="1238" y="1189"/>
                  </a:lnTo>
                  <a:lnTo>
                    <a:pt x="1183" y="1187"/>
                  </a:lnTo>
                  <a:lnTo>
                    <a:pt x="1129" y="1182"/>
                  </a:lnTo>
                  <a:lnTo>
                    <a:pt x="1075" y="1179"/>
                  </a:lnTo>
                  <a:lnTo>
                    <a:pt x="1022" y="1175"/>
                  </a:lnTo>
                  <a:lnTo>
                    <a:pt x="971" y="1171"/>
                  </a:lnTo>
                  <a:lnTo>
                    <a:pt x="923" y="1167"/>
                  </a:lnTo>
                  <a:lnTo>
                    <a:pt x="878" y="1163"/>
                  </a:lnTo>
                  <a:lnTo>
                    <a:pt x="837" y="1159"/>
                  </a:lnTo>
                  <a:lnTo>
                    <a:pt x="800" y="1156"/>
                  </a:lnTo>
                  <a:lnTo>
                    <a:pt x="769" y="1152"/>
                  </a:lnTo>
                  <a:lnTo>
                    <a:pt x="743" y="1150"/>
                  </a:lnTo>
                  <a:lnTo>
                    <a:pt x="724" y="1148"/>
                  </a:lnTo>
                  <a:lnTo>
                    <a:pt x="712" y="1146"/>
                  </a:lnTo>
                  <a:lnTo>
                    <a:pt x="706" y="1146"/>
                  </a:lnTo>
                  <a:lnTo>
                    <a:pt x="698" y="1145"/>
                  </a:lnTo>
                  <a:lnTo>
                    <a:pt x="353" y="1320"/>
                  </a:lnTo>
                  <a:lnTo>
                    <a:pt x="0" y="999"/>
                  </a:lnTo>
                  <a:lnTo>
                    <a:pt x="15" y="986"/>
                  </a:lnTo>
                  <a:lnTo>
                    <a:pt x="33" y="969"/>
                  </a:lnTo>
                  <a:lnTo>
                    <a:pt x="54" y="950"/>
                  </a:lnTo>
                  <a:lnTo>
                    <a:pt x="78" y="928"/>
                  </a:lnTo>
                  <a:lnTo>
                    <a:pt x="105" y="904"/>
                  </a:lnTo>
                  <a:lnTo>
                    <a:pt x="133" y="878"/>
                  </a:lnTo>
                  <a:lnTo>
                    <a:pt x="163" y="851"/>
                  </a:lnTo>
                  <a:lnTo>
                    <a:pt x="194" y="822"/>
                  </a:lnTo>
                  <a:lnTo>
                    <a:pt x="227" y="794"/>
                  </a:lnTo>
                  <a:lnTo>
                    <a:pt x="258" y="765"/>
                  </a:lnTo>
                  <a:lnTo>
                    <a:pt x="290" y="736"/>
                  </a:lnTo>
                  <a:lnTo>
                    <a:pt x="321" y="709"/>
                  </a:lnTo>
                  <a:lnTo>
                    <a:pt x="350" y="682"/>
                  </a:lnTo>
                  <a:lnTo>
                    <a:pt x="378" y="656"/>
                  </a:lnTo>
                  <a:lnTo>
                    <a:pt x="405" y="632"/>
                  </a:lnTo>
                  <a:lnTo>
                    <a:pt x="429" y="610"/>
                  </a:lnTo>
                  <a:lnTo>
                    <a:pt x="449" y="591"/>
                  </a:lnTo>
                  <a:lnTo>
                    <a:pt x="468" y="575"/>
                  </a:lnTo>
                  <a:lnTo>
                    <a:pt x="482" y="562"/>
                  </a:lnTo>
                  <a:lnTo>
                    <a:pt x="492" y="552"/>
                  </a:lnTo>
                  <a:lnTo>
                    <a:pt x="506" y="541"/>
                  </a:lnTo>
                  <a:lnTo>
                    <a:pt x="523" y="527"/>
                  </a:lnTo>
                  <a:lnTo>
                    <a:pt x="544" y="512"/>
                  </a:lnTo>
                  <a:lnTo>
                    <a:pt x="568" y="496"/>
                  </a:lnTo>
                  <a:lnTo>
                    <a:pt x="595" y="480"/>
                  </a:lnTo>
                  <a:lnTo>
                    <a:pt x="626" y="464"/>
                  </a:lnTo>
                  <a:lnTo>
                    <a:pt x="662" y="448"/>
                  </a:lnTo>
                  <a:lnTo>
                    <a:pt x="701" y="434"/>
                  </a:lnTo>
                  <a:lnTo>
                    <a:pt x="744" y="421"/>
                  </a:lnTo>
                  <a:lnTo>
                    <a:pt x="790" y="410"/>
                  </a:lnTo>
                  <a:lnTo>
                    <a:pt x="840" y="402"/>
                  </a:lnTo>
                  <a:lnTo>
                    <a:pt x="895" y="396"/>
                  </a:lnTo>
                  <a:lnTo>
                    <a:pt x="953" y="394"/>
                  </a:lnTo>
                  <a:lnTo>
                    <a:pt x="1013" y="396"/>
                  </a:lnTo>
                  <a:lnTo>
                    <a:pt x="1072" y="400"/>
                  </a:lnTo>
                  <a:lnTo>
                    <a:pt x="1132" y="405"/>
                  </a:lnTo>
                  <a:lnTo>
                    <a:pt x="1192" y="413"/>
                  </a:lnTo>
                  <a:lnTo>
                    <a:pt x="1249" y="423"/>
                  </a:lnTo>
                  <a:lnTo>
                    <a:pt x="1306" y="433"/>
                  </a:lnTo>
                  <a:lnTo>
                    <a:pt x="1360" y="444"/>
                  </a:lnTo>
                  <a:lnTo>
                    <a:pt x="1410" y="456"/>
                  </a:lnTo>
                  <a:lnTo>
                    <a:pt x="1457" y="467"/>
                  </a:lnTo>
                  <a:lnTo>
                    <a:pt x="1501" y="479"/>
                  </a:lnTo>
                  <a:lnTo>
                    <a:pt x="1540" y="490"/>
                  </a:lnTo>
                  <a:lnTo>
                    <a:pt x="1575" y="501"/>
                  </a:lnTo>
                  <a:lnTo>
                    <a:pt x="1603" y="510"/>
                  </a:lnTo>
                  <a:lnTo>
                    <a:pt x="1625" y="5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04;p16"/>
            <p:cNvSpPr/>
            <p:nvPr/>
          </p:nvSpPr>
          <p:spPr>
            <a:xfrm>
              <a:off x="4117976" y="3879851"/>
              <a:ext cx="1257300" cy="211138"/>
            </a:xfrm>
            <a:custGeom>
              <a:avLst/>
              <a:gdLst/>
              <a:ahLst/>
              <a:cxnLst/>
              <a:rect l="l" t="t" r="r" b="b"/>
              <a:pathLst>
                <a:path w="792" h="133" extrusionOk="0">
                  <a:moveTo>
                    <a:pt x="725" y="0"/>
                  </a:moveTo>
                  <a:lnTo>
                    <a:pt x="65" y="0"/>
                  </a:lnTo>
                  <a:lnTo>
                    <a:pt x="45" y="4"/>
                  </a:lnTo>
                  <a:lnTo>
                    <a:pt x="26" y="13"/>
                  </a:lnTo>
                  <a:lnTo>
                    <a:pt x="12" y="28"/>
                  </a:lnTo>
                  <a:lnTo>
                    <a:pt x="3" y="45"/>
                  </a:lnTo>
                  <a:lnTo>
                    <a:pt x="0" y="66"/>
                  </a:lnTo>
                  <a:lnTo>
                    <a:pt x="3" y="88"/>
                  </a:lnTo>
                  <a:lnTo>
                    <a:pt x="12" y="105"/>
                  </a:lnTo>
                  <a:lnTo>
                    <a:pt x="26" y="120"/>
                  </a:lnTo>
                  <a:lnTo>
                    <a:pt x="45" y="129"/>
                  </a:lnTo>
                  <a:lnTo>
                    <a:pt x="65" y="133"/>
                  </a:lnTo>
                  <a:lnTo>
                    <a:pt x="725" y="133"/>
                  </a:lnTo>
                  <a:lnTo>
                    <a:pt x="746" y="129"/>
                  </a:lnTo>
                  <a:lnTo>
                    <a:pt x="764" y="120"/>
                  </a:lnTo>
                  <a:lnTo>
                    <a:pt x="778" y="105"/>
                  </a:lnTo>
                  <a:lnTo>
                    <a:pt x="788" y="88"/>
                  </a:lnTo>
                  <a:lnTo>
                    <a:pt x="792" y="66"/>
                  </a:lnTo>
                  <a:lnTo>
                    <a:pt x="788" y="45"/>
                  </a:lnTo>
                  <a:lnTo>
                    <a:pt x="778" y="28"/>
                  </a:lnTo>
                  <a:lnTo>
                    <a:pt x="764" y="13"/>
                  </a:lnTo>
                  <a:lnTo>
                    <a:pt x="746" y="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05;p16"/>
            <p:cNvSpPr/>
            <p:nvPr/>
          </p:nvSpPr>
          <p:spPr>
            <a:xfrm>
              <a:off x="4117976" y="4194176"/>
              <a:ext cx="1257300" cy="209550"/>
            </a:xfrm>
            <a:custGeom>
              <a:avLst/>
              <a:gdLst/>
              <a:ahLst/>
              <a:cxnLst/>
              <a:rect l="l" t="t" r="r" b="b"/>
              <a:pathLst>
                <a:path w="792" h="132" extrusionOk="0">
                  <a:moveTo>
                    <a:pt x="725" y="0"/>
                  </a:moveTo>
                  <a:lnTo>
                    <a:pt x="65" y="0"/>
                  </a:lnTo>
                  <a:lnTo>
                    <a:pt x="45" y="4"/>
                  </a:lnTo>
                  <a:lnTo>
                    <a:pt x="26" y="13"/>
                  </a:lnTo>
                  <a:lnTo>
                    <a:pt x="12" y="28"/>
                  </a:lnTo>
                  <a:lnTo>
                    <a:pt x="3" y="46"/>
                  </a:lnTo>
                  <a:lnTo>
                    <a:pt x="0" y="67"/>
                  </a:lnTo>
                  <a:lnTo>
                    <a:pt x="3" y="87"/>
                  </a:lnTo>
                  <a:lnTo>
                    <a:pt x="12" y="105"/>
                  </a:lnTo>
                  <a:lnTo>
                    <a:pt x="26" y="120"/>
                  </a:lnTo>
                  <a:lnTo>
                    <a:pt x="45" y="129"/>
                  </a:lnTo>
                  <a:lnTo>
                    <a:pt x="65" y="132"/>
                  </a:lnTo>
                  <a:lnTo>
                    <a:pt x="725" y="132"/>
                  </a:lnTo>
                  <a:lnTo>
                    <a:pt x="746" y="129"/>
                  </a:lnTo>
                  <a:lnTo>
                    <a:pt x="764" y="120"/>
                  </a:lnTo>
                  <a:lnTo>
                    <a:pt x="778" y="105"/>
                  </a:lnTo>
                  <a:lnTo>
                    <a:pt x="788" y="87"/>
                  </a:lnTo>
                  <a:lnTo>
                    <a:pt x="792" y="67"/>
                  </a:lnTo>
                  <a:lnTo>
                    <a:pt x="788" y="46"/>
                  </a:lnTo>
                  <a:lnTo>
                    <a:pt x="778" y="28"/>
                  </a:lnTo>
                  <a:lnTo>
                    <a:pt x="764" y="13"/>
                  </a:lnTo>
                  <a:lnTo>
                    <a:pt x="746" y="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06;p16"/>
            <p:cNvSpPr/>
            <p:nvPr/>
          </p:nvSpPr>
          <p:spPr>
            <a:xfrm>
              <a:off x="4430713" y="4508501"/>
              <a:ext cx="628650" cy="209550"/>
            </a:xfrm>
            <a:custGeom>
              <a:avLst/>
              <a:gdLst/>
              <a:ahLst/>
              <a:cxnLst/>
              <a:rect l="l" t="t" r="r" b="b"/>
              <a:pathLst>
                <a:path w="396" h="132" extrusionOk="0">
                  <a:moveTo>
                    <a:pt x="330" y="0"/>
                  </a:moveTo>
                  <a:lnTo>
                    <a:pt x="66" y="0"/>
                  </a:lnTo>
                  <a:lnTo>
                    <a:pt x="45" y="3"/>
                  </a:lnTo>
                  <a:lnTo>
                    <a:pt x="28" y="14"/>
                  </a:lnTo>
                  <a:lnTo>
                    <a:pt x="13" y="27"/>
                  </a:lnTo>
                  <a:lnTo>
                    <a:pt x="4" y="46"/>
                  </a:lnTo>
                  <a:lnTo>
                    <a:pt x="0" y="66"/>
                  </a:lnTo>
                  <a:lnTo>
                    <a:pt x="4" y="87"/>
                  </a:lnTo>
                  <a:lnTo>
                    <a:pt x="13" y="105"/>
                  </a:lnTo>
                  <a:lnTo>
                    <a:pt x="28" y="119"/>
                  </a:lnTo>
                  <a:lnTo>
                    <a:pt x="45" y="128"/>
                  </a:lnTo>
                  <a:lnTo>
                    <a:pt x="66" y="132"/>
                  </a:lnTo>
                  <a:lnTo>
                    <a:pt x="330" y="132"/>
                  </a:lnTo>
                  <a:lnTo>
                    <a:pt x="351" y="128"/>
                  </a:lnTo>
                  <a:lnTo>
                    <a:pt x="369" y="119"/>
                  </a:lnTo>
                  <a:lnTo>
                    <a:pt x="383" y="105"/>
                  </a:lnTo>
                  <a:lnTo>
                    <a:pt x="392" y="87"/>
                  </a:lnTo>
                  <a:lnTo>
                    <a:pt x="396" y="66"/>
                  </a:lnTo>
                  <a:lnTo>
                    <a:pt x="392" y="46"/>
                  </a:lnTo>
                  <a:lnTo>
                    <a:pt x="383" y="27"/>
                  </a:lnTo>
                  <a:lnTo>
                    <a:pt x="369" y="14"/>
                  </a:lnTo>
                  <a:lnTo>
                    <a:pt x="351" y="3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07;p16"/>
            <p:cNvSpPr/>
            <p:nvPr/>
          </p:nvSpPr>
          <p:spPr>
            <a:xfrm>
              <a:off x="3279776" y="363538"/>
              <a:ext cx="2932113" cy="3349625"/>
            </a:xfrm>
            <a:custGeom>
              <a:avLst/>
              <a:gdLst/>
              <a:ahLst/>
              <a:cxnLst/>
              <a:rect l="l" t="t" r="r" b="b"/>
              <a:pathLst>
                <a:path w="1847" h="2110" extrusionOk="0">
                  <a:moveTo>
                    <a:pt x="923" y="0"/>
                  </a:moveTo>
                  <a:lnTo>
                    <a:pt x="844" y="2"/>
                  </a:lnTo>
                  <a:lnTo>
                    <a:pt x="766" y="13"/>
                  </a:lnTo>
                  <a:lnTo>
                    <a:pt x="690" y="29"/>
                  </a:lnTo>
                  <a:lnTo>
                    <a:pt x="617" y="52"/>
                  </a:lnTo>
                  <a:lnTo>
                    <a:pt x="546" y="79"/>
                  </a:lnTo>
                  <a:lnTo>
                    <a:pt x="479" y="113"/>
                  </a:lnTo>
                  <a:lnTo>
                    <a:pt x="415" y="152"/>
                  </a:lnTo>
                  <a:lnTo>
                    <a:pt x="354" y="195"/>
                  </a:lnTo>
                  <a:lnTo>
                    <a:pt x="297" y="244"/>
                  </a:lnTo>
                  <a:lnTo>
                    <a:pt x="245" y="297"/>
                  </a:lnTo>
                  <a:lnTo>
                    <a:pt x="196" y="354"/>
                  </a:lnTo>
                  <a:lnTo>
                    <a:pt x="152" y="415"/>
                  </a:lnTo>
                  <a:lnTo>
                    <a:pt x="114" y="478"/>
                  </a:lnTo>
                  <a:lnTo>
                    <a:pt x="80" y="546"/>
                  </a:lnTo>
                  <a:lnTo>
                    <a:pt x="52" y="617"/>
                  </a:lnTo>
                  <a:lnTo>
                    <a:pt x="29" y="689"/>
                  </a:lnTo>
                  <a:lnTo>
                    <a:pt x="13" y="765"/>
                  </a:lnTo>
                  <a:lnTo>
                    <a:pt x="4" y="843"/>
                  </a:lnTo>
                  <a:lnTo>
                    <a:pt x="0" y="923"/>
                  </a:lnTo>
                  <a:lnTo>
                    <a:pt x="1" y="979"/>
                  </a:lnTo>
                  <a:lnTo>
                    <a:pt x="7" y="1032"/>
                  </a:lnTo>
                  <a:lnTo>
                    <a:pt x="16" y="1084"/>
                  </a:lnTo>
                  <a:lnTo>
                    <a:pt x="29" y="1132"/>
                  </a:lnTo>
                  <a:lnTo>
                    <a:pt x="43" y="1178"/>
                  </a:lnTo>
                  <a:lnTo>
                    <a:pt x="59" y="1222"/>
                  </a:lnTo>
                  <a:lnTo>
                    <a:pt x="76" y="1262"/>
                  </a:lnTo>
                  <a:lnTo>
                    <a:pt x="94" y="1300"/>
                  </a:lnTo>
                  <a:lnTo>
                    <a:pt x="114" y="1334"/>
                  </a:lnTo>
                  <a:lnTo>
                    <a:pt x="132" y="1366"/>
                  </a:lnTo>
                  <a:lnTo>
                    <a:pt x="151" y="1394"/>
                  </a:lnTo>
                  <a:lnTo>
                    <a:pt x="168" y="1419"/>
                  </a:lnTo>
                  <a:lnTo>
                    <a:pt x="184" y="1440"/>
                  </a:lnTo>
                  <a:lnTo>
                    <a:pt x="199" y="1457"/>
                  </a:lnTo>
                  <a:lnTo>
                    <a:pt x="211" y="1471"/>
                  </a:lnTo>
                  <a:lnTo>
                    <a:pt x="220" y="1481"/>
                  </a:lnTo>
                  <a:lnTo>
                    <a:pt x="225" y="1488"/>
                  </a:lnTo>
                  <a:lnTo>
                    <a:pt x="228" y="1489"/>
                  </a:lnTo>
                  <a:lnTo>
                    <a:pt x="257" y="1521"/>
                  </a:lnTo>
                  <a:lnTo>
                    <a:pt x="285" y="1558"/>
                  </a:lnTo>
                  <a:lnTo>
                    <a:pt x="312" y="1600"/>
                  </a:lnTo>
                  <a:lnTo>
                    <a:pt x="337" y="1643"/>
                  </a:lnTo>
                  <a:lnTo>
                    <a:pt x="361" y="1689"/>
                  </a:lnTo>
                  <a:lnTo>
                    <a:pt x="383" y="1737"/>
                  </a:lnTo>
                  <a:lnTo>
                    <a:pt x="402" y="1786"/>
                  </a:lnTo>
                  <a:lnTo>
                    <a:pt x="420" y="1834"/>
                  </a:lnTo>
                  <a:lnTo>
                    <a:pt x="433" y="1881"/>
                  </a:lnTo>
                  <a:lnTo>
                    <a:pt x="446" y="1926"/>
                  </a:lnTo>
                  <a:lnTo>
                    <a:pt x="454" y="1970"/>
                  </a:lnTo>
                  <a:lnTo>
                    <a:pt x="460" y="2009"/>
                  </a:lnTo>
                  <a:lnTo>
                    <a:pt x="461" y="2044"/>
                  </a:lnTo>
                  <a:lnTo>
                    <a:pt x="463" y="2062"/>
                  </a:lnTo>
                  <a:lnTo>
                    <a:pt x="468" y="2076"/>
                  </a:lnTo>
                  <a:lnTo>
                    <a:pt x="476" y="2088"/>
                  </a:lnTo>
                  <a:lnTo>
                    <a:pt x="485" y="2096"/>
                  </a:lnTo>
                  <a:lnTo>
                    <a:pt x="494" y="2102"/>
                  </a:lnTo>
                  <a:lnTo>
                    <a:pt x="505" y="2106"/>
                  </a:lnTo>
                  <a:lnTo>
                    <a:pt x="513" y="2109"/>
                  </a:lnTo>
                  <a:lnTo>
                    <a:pt x="521" y="2110"/>
                  </a:lnTo>
                  <a:lnTo>
                    <a:pt x="525" y="2110"/>
                  </a:lnTo>
                  <a:lnTo>
                    <a:pt x="528" y="2110"/>
                  </a:lnTo>
                  <a:lnTo>
                    <a:pt x="870" y="2110"/>
                  </a:lnTo>
                  <a:lnTo>
                    <a:pt x="870" y="1535"/>
                  </a:lnTo>
                  <a:lnTo>
                    <a:pt x="864" y="1504"/>
                  </a:lnTo>
                  <a:lnTo>
                    <a:pt x="858" y="1469"/>
                  </a:lnTo>
                  <a:lnTo>
                    <a:pt x="853" y="1428"/>
                  </a:lnTo>
                  <a:lnTo>
                    <a:pt x="848" y="1386"/>
                  </a:lnTo>
                  <a:lnTo>
                    <a:pt x="846" y="1340"/>
                  </a:lnTo>
                  <a:lnTo>
                    <a:pt x="846" y="1292"/>
                  </a:lnTo>
                  <a:lnTo>
                    <a:pt x="848" y="1241"/>
                  </a:lnTo>
                  <a:lnTo>
                    <a:pt x="854" y="1191"/>
                  </a:lnTo>
                  <a:lnTo>
                    <a:pt x="863" y="1140"/>
                  </a:lnTo>
                  <a:lnTo>
                    <a:pt x="878" y="1089"/>
                  </a:lnTo>
                  <a:lnTo>
                    <a:pt x="897" y="1039"/>
                  </a:lnTo>
                  <a:lnTo>
                    <a:pt x="921" y="991"/>
                  </a:lnTo>
                  <a:lnTo>
                    <a:pt x="951" y="946"/>
                  </a:lnTo>
                  <a:lnTo>
                    <a:pt x="985" y="903"/>
                  </a:lnTo>
                  <a:lnTo>
                    <a:pt x="1023" y="865"/>
                  </a:lnTo>
                  <a:lnTo>
                    <a:pt x="1062" y="832"/>
                  </a:lnTo>
                  <a:lnTo>
                    <a:pt x="1103" y="801"/>
                  </a:lnTo>
                  <a:lnTo>
                    <a:pt x="1146" y="773"/>
                  </a:lnTo>
                  <a:lnTo>
                    <a:pt x="1189" y="749"/>
                  </a:lnTo>
                  <a:lnTo>
                    <a:pt x="1230" y="729"/>
                  </a:lnTo>
                  <a:lnTo>
                    <a:pt x="1270" y="711"/>
                  </a:lnTo>
                  <a:lnTo>
                    <a:pt x="1308" y="696"/>
                  </a:lnTo>
                  <a:lnTo>
                    <a:pt x="1341" y="684"/>
                  </a:lnTo>
                  <a:lnTo>
                    <a:pt x="1371" y="673"/>
                  </a:lnTo>
                  <a:lnTo>
                    <a:pt x="1378" y="704"/>
                  </a:lnTo>
                  <a:lnTo>
                    <a:pt x="1384" y="740"/>
                  </a:lnTo>
                  <a:lnTo>
                    <a:pt x="1390" y="779"/>
                  </a:lnTo>
                  <a:lnTo>
                    <a:pt x="1394" y="823"/>
                  </a:lnTo>
                  <a:lnTo>
                    <a:pt x="1397" y="869"/>
                  </a:lnTo>
                  <a:lnTo>
                    <a:pt x="1397" y="918"/>
                  </a:lnTo>
                  <a:lnTo>
                    <a:pt x="1394" y="969"/>
                  </a:lnTo>
                  <a:lnTo>
                    <a:pt x="1388" y="1019"/>
                  </a:lnTo>
                  <a:lnTo>
                    <a:pt x="1379" y="1071"/>
                  </a:lnTo>
                  <a:lnTo>
                    <a:pt x="1366" y="1123"/>
                  </a:lnTo>
                  <a:lnTo>
                    <a:pt x="1346" y="1173"/>
                  </a:lnTo>
                  <a:lnTo>
                    <a:pt x="1321" y="1222"/>
                  </a:lnTo>
                  <a:lnTo>
                    <a:pt x="1292" y="1267"/>
                  </a:lnTo>
                  <a:lnTo>
                    <a:pt x="1257" y="1309"/>
                  </a:lnTo>
                  <a:lnTo>
                    <a:pt x="1221" y="1346"/>
                  </a:lnTo>
                  <a:lnTo>
                    <a:pt x="1182" y="1380"/>
                  </a:lnTo>
                  <a:lnTo>
                    <a:pt x="1140" y="1410"/>
                  </a:lnTo>
                  <a:lnTo>
                    <a:pt x="1099" y="1438"/>
                  </a:lnTo>
                  <a:lnTo>
                    <a:pt x="1056" y="1462"/>
                  </a:lnTo>
                  <a:lnTo>
                    <a:pt x="1016" y="1482"/>
                  </a:lnTo>
                  <a:lnTo>
                    <a:pt x="976" y="1501"/>
                  </a:lnTo>
                  <a:lnTo>
                    <a:pt x="976" y="2110"/>
                  </a:lnTo>
                  <a:lnTo>
                    <a:pt x="1320" y="2110"/>
                  </a:lnTo>
                  <a:lnTo>
                    <a:pt x="1321" y="2110"/>
                  </a:lnTo>
                  <a:lnTo>
                    <a:pt x="1326" y="2110"/>
                  </a:lnTo>
                  <a:lnTo>
                    <a:pt x="1333" y="2109"/>
                  </a:lnTo>
                  <a:lnTo>
                    <a:pt x="1343" y="2106"/>
                  </a:lnTo>
                  <a:lnTo>
                    <a:pt x="1352" y="2102"/>
                  </a:lnTo>
                  <a:lnTo>
                    <a:pt x="1362" y="2096"/>
                  </a:lnTo>
                  <a:lnTo>
                    <a:pt x="1371" y="2088"/>
                  </a:lnTo>
                  <a:lnTo>
                    <a:pt x="1378" y="2076"/>
                  </a:lnTo>
                  <a:lnTo>
                    <a:pt x="1383" y="2062"/>
                  </a:lnTo>
                  <a:lnTo>
                    <a:pt x="1385" y="2044"/>
                  </a:lnTo>
                  <a:lnTo>
                    <a:pt x="1387" y="2009"/>
                  </a:lnTo>
                  <a:lnTo>
                    <a:pt x="1392" y="1970"/>
                  </a:lnTo>
                  <a:lnTo>
                    <a:pt x="1401" y="1926"/>
                  </a:lnTo>
                  <a:lnTo>
                    <a:pt x="1413" y="1881"/>
                  </a:lnTo>
                  <a:lnTo>
                    <a:pt x="1428" y="1834"/>
                  </a:lnTo>
                  <a:lnTo>
                    <a:pt x="1445" y="1786"/>
                  </a:lnTo>
                  <a:lnTo>
                    <a:pt x="1464" y="1737"/>
                  </a:lnTo>
                  <a:lnTo>
                    <a:pt x="1486" y="1689"/>
                  </a:lnTo>
                  <a:lnTo>
                    <a:pt x="1509" y="1643"/>
                  </a:lnTo>
                  <a:lnTo>
                    <a:pt x="1534" y="1600"/>
                  </a:lnTo>
                  <a:lnTo>
                    <a:pt x="1562" y="1558"/>
                  </a:lnTo>
                  <a:lnTo>
                    <a:pt x="1590" y="1521"/>
                  </a:lnTo>
                  <a:lnTo>
                    <a:pt x="1619" y="1489"/>
                  </a:lnTo>
                  <a:lnTo>
                    <a:pt x="1622" y="1488"/>
                  </a:lnTo>
                  <a:lnTo>
                    <a:pt x="1628" y="1481"/>
                  </a:lnTo>
                  <a:lnTo>
                    <a:pt x="1637" y="1471"/>
                  </a:lnTo>
                  <a:lnTo>
                    <a:pt x="1648" y="1457"/>
                  </a:lnTo>
                  <a:lnTo>
                    <a:pt x="1662" y="1440"/>
                  </a:lnTo>
                  <a:lnTo>
                    <a:pt x="1678" y="1419"/>
                  </a:lnTo>
                  <a:lnTo>
                    <a:pt x="1695" y="1394"/>
                  </a:lnTo>
                  <a:lnTo>
                    <a:pt x="1714" y="1366"/>
                  </a:lnTo>
                  <a:lnTo>
                    <a:pt x="1733" y="1334"/>
                  </a:lnTo>
                  <a:lnTo>
                    <a:pt x="1752" y="1300"/>
                  </a:lnTo>
                  <a:lnTo>
                    <a:pt x="1770" y="1262"/>
                  </a:lnTo>
                  <a:lnTo>
                    <a:pt x="1787" y="1222"/>
                  </a:lnTo>
                  <a:lnTo>
                    <a:pt x="1803" y="1178"/>
                  </a:lnTo>
                  <a:lnTo>
                    <a:pt x="1818" y="1132"/>
                  </a:lnTo>
                  <a:lnTo>
                    <a:pt x="1830" y="1084"/>
                  </a:lnTo>
                  <a:lnTo>
                    <a:pt x="1839" y="1032"/>
                  </a:lnTo>
                  <a:lnTo>
                    <a:pt x="1845" y="979"/>
                  </a:lnTo>
                  <a:lnTo>
                    <a:pt x="1847" y="923"/>
                  </a:lnTo>
                  <a:lnTo>
                    <a:pt x="1844" y="843"/>
                  </a:lnTo>
                  <a:lnTo>
                    <a:pt x="1833" y="765"/>
                  </a:lnTo>
                  <a:lnTo>
                    <a:pt x="1817" y="689"/>
                  </a:lnTo>
                  <a:lnTo>
                    <a:pt x="1794" y="617"/>
                  </a:lnTo>
                  <a:lnTo>
                    <a:pt x="1767" y="546"/>
                  </a:lnTo>
                  <a:lnTo>
                    <a:pt x="1733" y="478"/>
                  </a:lnTo>
                  <a:lnTo>
                    <a:pt x="1694" y="415"/>
                  </a:lnTo>
                  <a:lnTo>
                    <a:pt x="1651" y="354"/>
                  </a:lnTo>
                  <a:lnTo>
                    <a:pt x="1602" y="297"/>
                  </a:lnTo>
                  <a:lnTo>
                    <a:pt x="1549" y="244"/>
                  </a:lnTo>
                  <a:lnTo>
                    <a:pt x="1493" y="195"/>
                  </a:lnTo>
                  <a:lnTo>
                    <a:pt x="1432" y="152"/>
                  </a:lnTo>
                  <a:lnTo>
                    <a:pt x="1368" y="113"/>
                  </a:lnTo>
                  <a:lnTo>
                    <a:pt x="1300" y="79"/>
                  </a:lnTo>
                  <a:lnTo>
                    <a:pt x="1230" y="52"/>
                  </a:lnTo>
                  <a:lnTo>
                    <a:pt x="1156" y="29"/>
                  </a:lnTo>
                  <a:lnTo>
                    <a:pt x="1081" y="13"/>
                  </a:lnTo>
                  <a:lnTo>
                    <a:pt x="1004" y="2"/>
                  </a:lnTo>
                  <a:lnTo>
                    <a:pt x="923" y="0"/>
                  </a:lnTo>
                  <a:close/>
                  <a:moveTo>
                    <a:pt x="409" y="894"/>
                  </a:moveTo>
                  <a:lnTo>
                    <a:pt x="413" y="894"/>
                  </a:lnTo>
                  <a:lnTo>
                    <a:pt x="424" y="894"/>
                  </a:lnTo>
                  <a:lnTo>
                    <a:pt x="442" y="894"/>
                  </a:lnTo>
                  <a:lnTo>
                    <a:pt x="463" y="894"/>
                  </a:lnTo>
                  <a:lnTo>
                    <a:pt x="491" y="896"/>
                  </a:lnTo>
                  <a:lnTo>
                    <a:pt x="522" y="900"/>
                  </a:lnTo>
                  <a:lnTo>
                    <a:pt x="555" y="906"/>
                  </a:lnTo>
                  <a:lnTo>
                    <a:pt x="592" y="914"/>
                  </a:lnTo>
                  <a:lnTo>
                    <a:pt x="629" y="923"/>
                  </a:lnTo>
                  <a:lnTo>
                    <a:pt x="668" y="937"/>
                  </a:lnTo>
                  <a:lnTo>
                    <a:pt x="706" y="954"/>
                  </a:lnTo>
                  <a:lnTo>
                    <a:pt x="744" y="974"/>
                  </a:lnTo>
                  <a:lnTo>
                    <a:pt x="779" y="999"/>
                  </a:lnTo>
                  <a:lnTo>
                    <a:pt x="813" y="1028"/>
                  </a:lnTo>
                  <a:lnTo>
                    <a:pt x="818" y="1035"/>
                  </a:lnTo>
                  <a:lnTo>
                    <a:pt x="825" y="1042"/>
                  </a:lnTo>
                  <a:lnTo>
                    <a:pt x="805" y="1107"/>
                  </a:lnTo>
                  <a:lnTo>
                    <a:pt x="791" y="1172"/>
                  </a:lnTo>
                  <a:lnTo>
                    <a:pt x="783" y="1236"/>
                  </a:lnTo>
                  <a:lnTo>
                    <a:pt x="779" y="1300"/>
                  </a:lnTo>
                  <a:lnTo>
                    <a:pt x="781" y="1359"/>
                  </a:lnTo>
                  <a:lnTo>
                    <a:pt x="785" y="1416"/>
                  </a:lnTo>
                  <a:lnTo>
                    <a:pt x="751" y="1408"/>
                  </a:lnTo>
                  <a:lnTo>
                    <a:pt x="715" y="1397"/>
                  </a:lnTo>
                  <a:lnTo>
                    <a:pt x="678" y="1384"/>
                  </a:lnTo>
                  <a:lnTo>
                    <a:pt x="643" y="1367"/>
                  </a:lnTo>
                  <a:lnTo>
                    <a:pt x="608" y="1348"/>
                  </a:lnTo>
                  <a:lnTo>
                    <a:pt x="575" y="1324"/>
                  </a:lnTo>
                  <a:lnTo>
                    <a:pt x="544" y="1296"/>
                  </a:lnTo>
                  <a:lnTo>
                    <a:pt x="514" y="1263"/>
                  </a:lnTo>
                  <a:lnTo>
                    <a:pt x="490" y="1227"/>
                  </a:lnTo>
                  <a:lnTo>
                    <a:pt x="469" y="1191"/>
                  </a:lnTo>
                  <a:lnTo>
                    <a:pt x="452" y="1151"/>
                  </a:lnTo>
                  <a:lnTo>
                    <a:pt x="439" y="1114"/>
                  </a:lnTo>
                  <a:lnTo>
                    <a:pt x="429" y="1076"/>
                  </a:lnTo>
                  <a:lnTo>
                    <a:pt x="421" y="1040"/>
                  </a:lnTo>
                  <a:lnTo>
                    <a:pt x="416" y="1005"/>
                  </a:lnTo>
                  <a:lnTo>
                    <a:pt x="412" y="974"/>
                  </a:lnTo>
                  <a:lnTo>
                    <a:pt x="411" y="948"/>
                  </a:lnTo>
                  <a:lnTo>
                    <a:pt x="409" y="925"/>
                  </a:lnTo>
                  <a:lnTo>
                    <a:pt x="409" y="909"/>
                  </a:lnTo>
                  <a:lnTo>
                    <a:pt x="409" y="897"/>
                  </a:lnTo>
                  <a:lnTo>
                    <a:pt x="409" y="8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08;p16"/>
            <p:cNvSpPr/>
            <p:nvPr/>
          </p:nvSpPr>
          <p:spPr>
            <a:xfrm>
              <a:off x="4741863" y="1633538"/>
              <a:ext cx="660400" cy="1001712"/>
            </a:xfrm>
            <a:custGeom>
              <a:avLst/>
              <a:gdLst/>
              <a:ahLst/>
              <a:cxnLst/>
              <a:rect l="l" t="t" r="r" b="b"/>
              <a:pathLst>
                <a:path w="416" h="631" extrusionOk="0">
                  <a:moveTo>
                    <a:pt x="3" y="581"/>
                  </a:moveTo>
                  <a:lnTo>
                    <a:pt x="0" y="594"/>
                  </a:lnTo>
                  <a:lnTo>
                    <a:pt x="1" y="607"/>
                  </a:lnTo>
                  <a:lnTo>
                    <a:pt x="6" y="617"/>
                  </a:lnTo>
                  <a:lnTo>
                    <a:pt x="16" y="626"/>
                  </a:lnTo>
                  <a:lnTo>
                    <a:pt x="22" y="628"/>
                  </a:lnTo>
                  <a:lnTo>
                    <a:pt x="26" y="630"/>
                  </a:lnTo>
                  <a:lnTo>
                    <a:pt x="32" y="631"/>
                  </a:lnTo>
                  <a:lnTo>
                    <a:pt x="43" y="628"/>
                  </a:lnTo>
                  <a:lnTo>
                    <a:pt x="53" y="623"/>
                  </a:lnTo>
                  <a:lnTo>
                    <a:pt x="61" y="613"/>
                  </a:lnTo>
                  <a:lnTo>
                    <a:pt x="119" y="512"/>
                  </a:lnTo>
                  <a:lnTo>
                    <a:pt x="219" y="486"/>
                  </a:lnTo>
                  <a:lnTo>
                    <a:pt x="228" y="481"/>
                  </a:lnTo>
                  <a:lnTo>
                    <a:pt x="234" y="474"/>
                  </a:lnTo>
                  <a:lnTo>
                    <a:pt x="238" y="465"/>
                  </a:lnTo>
                  <a:lnTo>
                    <a:pt x="236" y="456"/>
                  </a:lnTo>
                  <a:lnTo>
                    <a:pt x="233" y="447"/>
                  </a:lnTo>
                  <a:lnTo>
                    <a:pt x="225" y="441"/>
                  </a:lnTo>
                  <a:lnTo>
                    <a:pt x="217" y="438"/>
                  </a:lnTo>
                  <a:lnTo>
                    <a:pt x="207" y="439"/>
                  </a:lnTo>
                  <a:lnTo>
                    <a:pt x="154" y="453"/>
                  </a:lnTo>
                  <a:lnTo>
                    <a:pt x="208" y="358"/>
                  </a:lnTo>
                  <a:lnTo>
                    <a:pt x="349" y="322"/>
                  </a:lnTo>
                  <a:lnTo>
                    <a:pt x="358" y="317"/>
                  </a:lnTo>
                  <a:lnTo>
                    <a:pt x="364" y="309"/>
                  </a:lnTo>
                  <a:lnTo>
                    <a:pt x="368" y="301"/>
                  </a:lnTo>
                  <a:lnTo>
                    <a:pt x="366" y="291"/>
                  </a:lnTo>
                  <a:lnTo>
                    <a:pt x="362" y="281"/>
                  </a:lnTo>
                  <a:lnTo>
                    <a:pt x="355" y="276"/>
                  </a:lnTo>
                  <a:lnTo>
                    <a:pt x="346" y="272"/>
                  </a:lnTo>
                  <a:lnTo>
                    <a:pt x="336" y="273"/>
                  </a:lnTo>
                  <a:lnTo>
                    <a:pt x="243" y="299"/>
                  </a:lnTo>
                  <a:lnTo>
                    <a:pt x="297" y="204"/>
                  </a:lnTo>
                  <a:lnTo>
                    <a:pt x="397" y="178"/>
                  </a:lnTo>
                  <a:lnTo>
                    <a:pt x="407" y="173"/>
                  </a:lnTo>
                  <a:lnTo>
                    <a:pt x="412" y="166"/>
                  </a:lnTo>
                  <a:lnTo>
                    <a:pt x="416" y="157"/>
                  </a:lnTo>
                  <a:lnTo>
                    <a:pt x="415" y="147"/>
                  </a:lnTo>
                  <a:lnTo>
                    <a:pt x="411" y="139"/>
                  </a:lnTo>
                  <a:lnTo>
                    <a:pt x="403" y="132"/>
                  </a:lnTo>
                  <a:lnTo>
                    <a:pt x="395" y="129"/>
                  </a:lnTo>
                  <a:lnTo>
                    <a:pt x="385" y="130"/>
                  </a:lnTo>
                  <a:lnTo>
                    <a:pt x="332" y="143"/>
                  </a:lnTo>
                  <a:lnTo>
                    <a:pt x="387" y="48"/>
                  </a:lnTo>
                  <a:lnTo>
                    <a:pt x="392" y="37"/>
                  </a:lnTo>
                  <a:lnTo>
                    <a:pt x="390" y="24"/>
                  </a:lnTo>
                  <a:lnTo>
                    <a:pt x="385" y="12"/>
                  </a:lnTo>
                  <a:lnTo>
                    <a:pt x="376" y="3"/>
                  </a:lnTo>
                  <a:lnTo>
                    <a:pt x="363" y="0"/>
                  </a:lnTo>
                  <a:lnTo>
                    <a:pt x="350" y="0"/>
                  </a:lnTo>
                  <a:lnTo>
                    <a:pt x="339" y="6"/>
                  </a:lnTo>
                  <a:lnTo>
                    <a:pt x="330" y="16"/>
                  </a:lnTo>
                  <a:lnTo>
                    <a:pt x="276" y="111"/>
                  </a:lnTo>
                  <a:lnTo>
                    <a:pt x="261" y="58"/>
                  </a:lnTo>
                  <a:lnTo>
                    <a:pt x="256" y="49"/>
                  </a:lnTo>
                  <a:lnTo>
                    <a:pt x="249" y="43"/>
                  </a:lnTo>
                  <a:lnTo>
                    <a:pt x="240" y="40"/>
                  </a:lnTo>
                  <a:lnTo>
                    <a:pt x="231" y="41"/>
                  </a:lnTo>
                  <a:lnTo>
                    <a:pt x="222" y="45"/>
                  </a:lnTo>
                  <a:lnTo>
                    <a:pt x="216" y="53"/>
                  </a:lnTo>
                  <a:lnTo>
                    <a:pt x="212" y="61"/>
                  </a:lnTo>
                  <a:lnTo>
                    <a:pt x="214" y="71"/>
                  </a:lnTo>
                  <a:lnTo>
                    <a:pt x="240" y="171"/>
                  </a:lnTo>
                  <a:lnTo>
                    <a:pt x="186" y="265"/>
                  </a:lnTo>
                  <a:lnTo>
                    <a:pt x="161" y="172"/>
                  </a:lnTo>
                  <a:lnTo>
                    <a:pt x="156" y="163"/>
                  </a:lnTo>
                  <a:lnTo>
                    <a:pt x="149" y="157"/>
                  </a:lnTo>
                  <a:lnTo>
                    <a:pt x="141" y="154"/>
                  </a:lnTo>
                  <a:lnTo>
                    <a:pt x="131" y="155"/>
                  </a:lnTo>
                  <a:lnTo>
                    <a:pt x="122" y="158"/>
                  </a:lnTo>
                  <a:lnTo>
                    <a:pt x="116" y="166"/>
                  </a:lnTo>
                  <a:lnTo>
                    <a:pt x="112" y="174"/>
                  </a:lnTo>
                  <a:lnTo>
                    <a:pt x="114" y="185"/>
                  </a:lnTo>
                  <a:lnTo>
                    <a:pt x="151" y="326"/>
                  </a:lnTo>
                  <a:lnTo>
                    <a:pt x="97" y="419"/>
                  </a:lnTo>
                  <a:lnTo>
                    <a:pt x="83" y="366"/>
                  </a:lnTo>
                  <a:lnTo>
                    <a:pt x="79" y="358"/>
                  </a:lnTo>
                  <a:lnTo>
                    <a:pt x="71" y="351"/>
                  </a:lnTo>
                  <a:lnTo>
                    <a:pt x="63" y="349"/>
                  </a:lnTo>
                  <a:lnTo>
                    <a:pt x="53" y="349"/>
                  </a:lnTo>
                  <a:lnTo>
                    <a:pt x="43" y="354"/>
                  </a:lnTo>
                  <a:lnTo>
                    <a:pt x="38" y="361"/>
                  </a:lnTo>
                  <a:lnTo>
                    <a:pt x="34" y="370"/>
                  </a:lnTo>
                  <a:lnTo>
                    <a:pt x="35" y="379"/>
                  </a:lnTo>
                  <a:lnTo>
                    <a:pt x="62" y="480"/>
                  </a:lnTo>
                  <a:lnTo>
                    <a:pt x="3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309;p16"/>
          <p:cNvSpPr>
            <a:spLocks noChangeArrowheads="1"/>
          </p:cNvSpPr>
          <p:nvPr/>
        </p:nvSpPr>
        <p:spPr bwMode="auto">
          <a:xfrm>
            <a:off x="6169771" y="1675368"/>
            <a:ext cx="436033" cy="351367"/>
          </a:xfrm>
          <a:custGeom>
            <a:avLst/>
            <a:gdLst>
              <a:gd name="T0" fmla="*/ 2147483646 w 164"/>
              <a:gd name="T1" fmla="*/ 2147483646 h 132"/>
              <a:gd name="T2" fmla="*/ 2147483646 w 164"/>
              <a:gd name="T3" fmla="*/ 2147483646 h 132"/>
              <a:gd name="T4" fmla="*/ 2147483646 w 164"/>
              <a:gd name="T5" fmla="*/ 2147483646 h 132"/>
              <a:gd name="T6" fmla="*/ 2147483646 w 164"/>
              <a:gd name="T7" fmla="*/ 0 h 132"/>
              <a:gd name="T8" fmla="*/ 0 w 164"/>
              <a:gd name="T9" fmla="*/ 2147483646 h 132"/>
              <a:gd name="T10" fmla="*/ 2147483646 w 164"/>
              <a:gd name="T11" fmla="*/ 2147483646 h 132"/>
              <a:gd name="T12" fmla="*/ 2147483646 w 164"/>
              <a:gd name="T13" fmla="*/ 2147483646 h 132"/>
              <a:gd name="T14" fmla="*/ 2147483646 w 164"/>
              <a:gd name="T15" fmla="*/ 2147483646 h 132"/>
              <a:gd name="T16" fmla="*/ 2147483646 w 164"/>
              <a:gd name="T17" fmla="*/ 2147483646 h 132"/>
              <a:gd name="T18" fmla="*/ 2147483646 w 164"/>
              <a:gd name="T19" fmla="*/ 2147483646 h 132"/>
              <a:gd name="T20" fmla="*/ 2147483646 w 164"/>
              <a:gd name="T21" fmla="*/ 2147483646 h 132"/>
              <a:gd name="T22" fmla="*/ 2147483646 w 164"/>
              <a:gd name="T23" fmla="*/ 2147483646 h 132"/>
              <a:gd name="T24" fmla="*/ 2147483646 w 164"/>
              <a:gd name="T25" fmla="*/ 2147483646 h 132"/>
              <a:gd name="T26" fmla="*/ 2147483646 w 164"/>
              <a:gd name="T27" fmla="*/ 2147483646 h 132"/>
              <a:gd name="T28" fmla="*/ 2147483646 w 164"/>
              <a:gd name="T29" fmla="*/ 2147483646 h 132"/>
              <a:gd name="T30" fmla="*/ 2147483646 w 164"/>
              <a:gd name="T31" fmla="*/ 2147483646 h 132"/>
              <a:gd name="T32" fmla="*/ 2147483646 w 164"/>
              <a:gd name="T33" fmla="*/ 2147483646 h 132"/>
              <a:gd name="T34" fmla="*/ 2147483646 w 164"/>
              <a:gd name="T35" fmla="*/ 2147483646 h 132"/>
              <a:gd name="T36" fmla="*/ 2147483646 w 164"/>
              <a:gd name="T37" fmla="*/ 2147483646 h 132"/>
              <a:gd name="T38" fmla="*/ 2147483646 w 164"/>
              <a:gd name="T39" fmla="*/ 2147483646 h 132"/>
              <a:gd name="T40" fmla="*/ 2147483646 w 164"/>
              <a:gd name="T41" fmla="*/ 2147483646 h 132"/>
              <a:gd name="T42" fmla="*/ 2147483646 w 164"/>
              <a:gd name="T43" fmla="*/ 2147483646 h 132"/>
              <a:gd name="T44" fmla="*/ 2147483646 w 164"/>
              <a:gd name="T45" fmla="*/ 2147483646 h 132"/>
              <a:gd name="T46" fmla="*/ 2147483646 w 164"/>
              <a:gd name="T47" fmla="*/ 2147483646 h 132"/>
              <a:gd name="T48" fmla="*/ 2147483646 w 164"/>
              <a:gd name="T49" fmla="*/ 2147483646 h 132"/>
              <a:gd name="T50" fmla="*/ 2147483646 w 164"/>
              <a:gd name="T51" fmla="*/ 2147483646 h 132"/>
              <a:gd name="T52" fmla="*/ 2147483646 w 164"/>
              <a:gd name="T53" fmla="*/ 2147483646 h 132"/>
              <a:gd name="T54" fmla="*/ 2147483646 w 164"/>
              <a:gd name="T55" fmla="*/ 2147483646 h 132"/>
              <a:gd name="T56" fmla="*/ 2147483646 w 164"/>
              <a:gd name="T57" fmla="*/ 2147483646 h 132"/>
              <a:gd name="T58" fmla="*/ 2147483646 w 164"/>
              <a:gd name="T59" fmla="*/ 2147483646 h 1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4"/>
              <a:gd name="T91" fmla="*/ 0 h 132"/>
              <a:gd name="T92" fmla="*/ 164 w 164"/>
              <a:gd name="T93" fmla="*/ 132 h 1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4" h="132" extrusionOk="0">
                <a:moveTo>
                  <a:pt x="156" y="107"/>
                </a:moveTo>
                <a:cubicBezTo>
                  <a:pt x="161" y="101"/>
                  <a:pt x="164" y="94"/>
                  <a:pt x="164" y="86"/>
                </a:cubicBezTo>
                <a:cubicBezTo>
                  <a:pt x="164" y="70"/>
                  <a:pt x="150" y="56"/>
                  <a:pt x="131" y="52"/>
                </a:cubicBezTo>
                <a:cubicBezTo>
                  <a:pt x="130" y="23"/>
                  <a:pt x="101" y="0"/>
                  <a:pt x="65" y="0"/>
                </a:cubicBezTo>
                <a:cubicBezTo>
                  <a:pt x="29" y="0"/>
                  <a:pt x="0" y="24"/>
                  <a:pt x="0" y="54"/>
                </a:cubicBezTo>
                <a:cubicBezTo>
                  <a:pt x="0" y="65"/>
                  <a:pt x="4" y="76"/>
                  <a:pt x="13" y="86"/>
                </a:cubicBezTo>
                <a:cubicBezTo>
                  <a:pt x="14" y="95"/>
                  <a:pt x="10" y="108"/>
                  <a:pt x="3" y="114"/>
                </a:cubicBezTo>
                <a:cubicBezTo>
                  <a:pt x="2" y="116"/>
                  <a:pt x="2" y="118"/>
                  <a:pt x="3" y="120"/>
                </a:cubicBezTo>
                <a:cubicBezTo>
                  <a:pt x="4" y="122"/>
                  <a:pt x="5" y="123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3" y="122"/>
                  <a:pt x="37" y="116"/>
                  <a:pt x="48" y="105"/>
                </a:cubicBezTo>
                <a:cubicBezTo>
                  <a:pt x="54" y="107"/>
                  <a:pt x="60" y="107"/>
                  <a:pt x="65" y="107"/>
                </a:cubicBezTo>
                <a:cubicBezTo>
                  <a:pt x="72" y="107"/>
                  <a:pt x="79" y="106"/>
                  <a:pt x="85" y="105"/>
                </a:cubicBezTo>
                <a:cubicBezTo>
                  <a:pt x="92" y="115"/>
                  <a:pt x="106" y="121"/>
                  <a:pt x="121" y="121"/>
                </a:cubicBezTo>
                <a:cubicBezTo>
                  <a:pt x="125" y="121"/>
                  <a:pt x="129" y="121"/>
                  <a:pt x="133" y="120"/>
                </a:cubicBezTo>
                <a:cubicBezTo>
                  <a:pt x="140" y="127"/>
                  <a:pt x="150" y="131"/>
                  <a:pt x="160" y="132"/>
                </a:cubicBezTo>
                <a:cubicBezTo>
                  <a:pt x="160" y="132"/>
                  <a:pt x="160" y="132"/>
                  <a:pt x="160" y="132"/>
                </a:cubicBezTo>
                <a:cubicBezTo>
                  <a:pt x="161" y="132"/>
                  <a:pt x="162" y="131"/>
                  <a:pt x="162" y="130"/>
                </a:cubicBezTo>
                <a:cubicBezTo>
                  <a:pt x="163" y="129"/>
                  <a:pt x="163" y="128"/>
                  <a:pt x="162" y="127"/>
                </a:cubicBezTo>
                <a:cubicBezTo>
                  <a:pt x="158" y="123"/>
                  <a:pt x="155" y="114"/>
                  <a:pt x="156" y="107"/>
                </a:cubicBezTo>
                <a:close/>
                <a:moveTo>
                  <a:pt x="48" y="94"/>
                </a:moveTo>
                <a:cubicBezTo>
                  <a:pt x="46" y="94"/>
                  <a:pt x="44" y="94"/>
                  <a:pt x="42" y="96"/>
                </a:cubicBezTo>
                <a:cubicBezTo>
                  <a:pt x="36" y="102"/>
                  <a:pt x="28" y="108"/>
                  <a:pt x="19" y="110"/>
                </a:cubicBezTo>
                <a:cubicBezTo>
                  <a:pt x="23" y="101"/>
                  <a:pt x="25" y="91"/>
                  <a:pt x="23" y="82"/>
                </a:cubicBezTo>
                <a:cubicBezTo>
                  <a:pt x="23" y="81"/>
                  <a:pt x="22" y="80"/>
                  <a:pt x="22" y="80"/>
                </a:cubicBezTo>
                <a:cubicBezTo>
                  <a:pt x="14" y="72"/>
                  <a:pt x="10" y="63"/>
                  <a:pt x="10" y="54"/>
                </a:cubicBezTo>
                <a:cubicBezTo>
                  <a:pt x="10" y="30"/>
                  <a:pt x="35" y="11"/>
                  <a:pt x="65" y="11"/>
                </a:cubicBezTo>
                <a:cubicBezTo>
                  <a:pt x="96" y="11"/>
                  <a:pt x="121" y="30"/>
                  <a:pt x="121" y="54"/>
                </a:cubicBezTo>
                <a:cubicBezTo>
                  <a:pt x="121" y="77"/>
                  <a:pt x="96" y="97"/>
                  <a:pt x="65" y="97"/>
                </a:cubicBezTo>
                <a:cubicBezTo>
                  <a:pt x="59" y="97"/>
                  <a:pt x="53" y="96"/>
                  <a:pt x="48" y="94"/>
                </a:cubicBezTo>
                <a:close/>
              </a:path>
            </a:pathLst>
          </a:custGeom>
          <a:solidFill>
            <a:srgbClr val="1A8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grpSp>
        <p:nvGrpSpPr>
          <p:cNvPr id="154" name="Google Shape;311;p16"/>
          <p:cNvGrpSpPr/>
          <p:nvPr/>
        </p:nvGrpSpPr>
        <p:grpSpPr>
          <a:xfrm>
            <a:off x="7975444" y="4310249"/>
            <a:ext cx="429669" cy="429669"/>
            <a:chOff x="6310049" y="3322024"/>
            <a:chExt cx="696913" cy="696913"/>
          </a:xfrm>
          <a:solidFill>
            <a:srgbClr val="1A882C"/>
          </a:solidFill>
        </p:grpSpPr>
        <p:sp>
          <p:nvSpPr>
            <p:cNvPr id="155" name="Google Shape;312;p16"/>
            <p:cNvSpPr/>
            <p:nvPr/>
          </p:nvSpPr>
          <p:spPr>
            <a:xfrm>
              <a:off x="6310049" y="3322024"/>
              <a:ext cx="696913" cy="696913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2" y="262"/>
                    <a:pt x="26" y="262"/>
                  </a:cubicBezTo>
                  <a:cubicBezTo>
                    <a:pt x="236" y="262"/>
                    <a:pt x="236" y="262"/>
                    <a:pt x="236" y="262"/>
                  </a:cubicBezTo>
                  <a:cubicBezTo>
                    <a:pt x="251" y="262"/>
                    <a:pt x="262" y="251"/>
                    <a:pt x="262" y="236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62" y="12"/>
                    <a:pt x="251" y="0"/>
                    <a:pt x="236" y="0"/>
                  </a:cubicBezTo>
                  <a:close/>
                  <a:moveTo>
                    <a:pt x="218" y="16"/>
                  </a:moveTo>
                  <a:cubicBezTo>
                    <a:pt x="226" y="16"/>
                    <a:pt x="232" y="22"/>
                    <a:pt x="232" y="30"/>
                  </a:cubicBezTo>
                  <a:cubicBezTo>
                    <a:pt x="232" y="37"/>
                    <a:pt x="226" y="44"/>
                    <a:pt x="218" y="44"/>
                  </a:cubicBezTo>
                  <a:cubicBezTo>
                    <a:pt x="211" y="44"/>
                    <a:pt x="204" y="37"/>
                    <a:pt x="204" y="30"/>
                  </a:cubicBezTo>
                  <a:cubicBezTo>
                    <a:pt x="204" y="22"/>
                    <a:pt x="211" y="16"/>
                    <a:pt x="218" y="16"/>
                  </a:cubicBezTo>
                  <a:close/>
                  <a:moveTo>
                    <a:pt x="171" y="16"/>
                  </a:moveTo>
                  <a:cubicBezTo>
                    <a:pt x="178" y="16"/>
                    <a:pt x="185" y="22"/>
                    <a:pt x="185" y="30"/>
                  </a:cubicBezTo>
                  <a:cubicBezTo>
                    <a:pt x="185" y="37"/>
                    <a:pt x="178" y="44"/>
                    <a:pt x="171" y="44"/>
                  </a:cubicBezTo>
                  <a:cubicBezTo>
                    <a:pt x="163" y="44"/>
                    <a:pt x="157" y="37"/>
                    <a:pt x="157" y="30"/>
                  </a:cubicBezTo>
                  <a:cubicBezTo>
                    <a:pt x="157" y="22"/>
                    <a:pt x="163" y="16"/>
                    <a:pt x="171" y="16"/>
                  </a:cubicBezTo>
                  <a:close/>
                  <a:moveTo>
                    <a:pt x="232" y="227"/>
                  </a:moveTo>
                  <a:cubicBezTo>
                    <a:pt x="232" y="230"/>
                    <a:pt x="230" y="233"/>
                    <a:pt x="227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2" y="233"/>
                    <a:pt x="30" y="230"/>
                    <a:pt x="30" y="22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2"/>
                    <a:pt x="32" y="59"/>
                    <a:pt x="36" y="59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30" y="59"/>
                    <a:pt x="232" y="62"/>
                    <a:pt x="232" y="65"/>
                  </a:cubicBezTo>
                  <a:lnTo>
                    <a:pt x="232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13;p16"/>
            <p:cNvSpPr/>
            <p:nvPr/>
          </p:nvSpPr>
          <p:spPr>
            <a:xfrm>
              <a:off x="6613261" y="3595074"/>
              <a:ext cx="90488" cy="227013"/>
            </a:xfrm>
            <a:custGeom>
              <a:avLst/>
              <a:gdLst/>
              <a:ahLst/>
              <a:cxnLst/>
              <a:rect l="l" t="t" r="r" b="b"/>
              <a:pathLst>
                <a:path w="34" h="85" extrusionOk="0">
                  <a:moveTo>
                    <a:pt x="28" y="1"/>
                  </a:moveTo>
                  <a:cubicBezTo>
                    <a:pt x="24" y="0"/>
                    <a:pt x="20" y="2"/>
                    <a:pt x="19" y="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80"/>
                    <a:pt x="3" y="84"/>
                    <a:pt x="7" y="85"/>
                  </a:cubicBezTo>
                  <a:cubicBezTo>
                    <a:pt x="7" y="85"/>
                    <a:pt x="8" y="85"/>
                    <a:pt x="9" y="85"/>
                  </a:cubicBezTo>
                  <a:cubicBezTo>
                    <a:pt x="12" y="85"/>
                    <a:pt x="15" y="83"/>
                    <a:pt x="16" y="8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6"/>
                    <a:pt x="32" y="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14;p16"/>
            <p:cNvSpPr/>
            <p:nvPr/>
          </p:nvSpPr>
          <p:spPr>
            <a:xfrm>
              <a:off x="6416411" y="3585549"/>
              <a:ext cx="166688" cy="244475"/>
            </a:xfrm>
            <a:custGeom>
              <a:avLst/>
              <a:gdLst/>
              <a:ahLst/>
              <a:cxnLst/>
              <a:rect l="l" t="t" r="r" b="b"/>
              <a:pathLst>
                <a:path w="63" h="92" extrusionOk="0">
                  <a:moveTo>
                    <a:pt x="58" y="7"/>
                  </a:moveTo>
                  <a:cubicBezTo>
                    <a:pt x="52" y="1"/>
                    <a:pt x="43" y="0"/>
                    <a:pt x="37" y="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2" y="39"/>
                    <a:pt x="0" y="43"/>
                    <a:pt x="0" y="47"/>
                  </a:cubicBezTo>
                  <a:cubicBezTo>
                    <a:pt x="0" y="51"/>
                    <a:pt x="2" y="55"/>
                    <a:pt x="5" y="5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9" y="90"/>
                    <a:pt x="43" y="92"/>
                    <a:pt x="47" y="92"/>
                  </a:cubicBezTo>
                  <a:cubicBezTo>
                    <a:pt x="51" y="92"/>
                    <a:pt x="55" y="90"/>
                    <a:pt x="58" y="87"/>
                  </a:cubicBezTo>
                  <a:cubicBezTo>
                    <a:pt x="63" y="81"/>
                    <a:pt x="63" y="72"/>
                    <a:pt x="57" y="6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3" y="22"/>
                    <a:pt x="63" y="13"/>
                    <a:pt x="5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15;p16"/>
            <p:cNvSpPr/>
            <p:nvPr/>
          </p:nvSpPr>
          <p:spPr>
            <a:xfrm>
              <a:off x="6732324" y="3585549"/>
              <a:ext cx="168275" cy="244475"/>
            </a:xfrm>
            <a:custGeom>
              <a:avLst/>
              <a:gdLst/>
              <a:ahLst/>
              <a:cxnLst/>
              <a:rect l="l" t="t" r="r" b="b"/>
              <a:pathLst>
                <a:path w="63" h="92" extrusionOk="0">
                  <a:moveTo>
                    <a:pt x="27" y="6"/>
                  </a:moveTo>
                  <a:cubicBezTo>
                    <a:pt x="21" y="0"/>
                    <a:pt x="11" y="1"/>
                    <a:pt x="6" y="7"/>
                  </a:cubicBezTo>
                  <a:cubicBezTo>
                    <a:pt x="0" y="13"/>
                    <a:pt x="0" y="22"/>
                    <a:pt x="6" y="2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2"/>
                    <a:pt x="0" y="81"/>
                    <a:pt x="6" y="87"/>
                  </a:cubicBezTo>
                  <a:cubicBezTo>
                    <a:pt x="9" y="90"/>
                    <a:pt x="13" y="92"/>
                    <a:pt x="17" y="92"/>
                  </a:cubicBezTo>
                  <a:cubicBezTo>
                    <a:pt x="20" y="92"/>
                    <a:pt x="24" y="90"/>
                    <a:pt x="27" y="8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61" y="55"/>
                    <a:pt x="63" y="51"/>
                    <a:pt x="63" y="47"/>
                  </a:cubicBezTo>
                  <a:cubicBezTo>
                    <a:pt x="63" y="43"/>
                    <a:pt x="61" y="39"/>
                    <a:pt x="58" y="36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316;p16"/>
          <p:cNvGrpSpPr/>
          <p:nvPr/>
        </p:nvGrpSpPr>
        <p:grpSpPr>
          <a:xfrm>
            <a:off x="7141176" y="5464800"/>
            <a:ext cx="431807" cy="431807"/>
            <a:chOff x="5588256" y="4457158"/>
            <a:chExt cx="696913" cy="696913"/>
          </a:xfrm>
          <a:solidFill>
            <a:srgbClr val="1A882C"/>
          </a:solidFill>
        </p:grpSpPr>
        <p:grpSp>
          <p:nvGrpSpPr>
            <p:cNvPr id="160" name="Google Shape;317;p16"/>
            <p:cNvGrpSpPr/>
            <p:nvPr/>
          </p:nvGrpSpPr>
          <p:grpSpPr>
            <a:xfrm>
              <a:off x="5767599" y="4661905"/>
              <a:ext cx="338234" cy="338234"/>
              <a:chOff x="2062163" y="5000625"/>
              <a:chExt cx="749300" cy="749300"/>
            </a:xfrm>
            <a:grpFill/>
          </p:grpSpPr>
          <p:sp>
            <p:nvSpPr>
              <p:cNvPr id="162" name="Google Shape;318;p16"/>
              <p:cNvSpPr/>
              <p:nvPr/>
            </p:nvSpPr>
            <p:spPr>
              <a:xfrm>
                <a:off x="2062163" y="5149850"/>
                <a:ext cx="600075" cy="6000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150" y="64"/>
                    </a:moveTo>
                    <a:cubicBezTo>
                      <a:pt x="144" y="64"/>
                      <a:pt x="140" y="61"/>
                      <a:pt x="138" y="56"/>
                    </a:cubicBezTo>
                    <a:cubicBezTo>
                      <a:pt x="136" y="51"/>
                      <a:pt x="137" y="46"/>
                      <a:pt x="140" y="42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4" y="23"/>
                      <a:pt x="109" y="24"/>
                      <a:pt x="104" y="22"/>
                    </a:cubicBezTo>
                    <a:cubicBezTo>
                      <a:pt x="99" y="20"/>
                      <a:pt x="96" y="16"/>
                      <a:pt x="96" y="1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6"/>
                      <a:pt x="61" y="20"/>
                      <a:pt x="56" y="22"/>
                    </a:cubicBezTo>
                    <a:cubicBezTo>
                      <a:pt x="51" y="24"/>
                      <a:pt x="46" y="23"/>
                      <a:pt x="42" y="1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3" y="46"/>
                      <a:pt x="24" y="51"/>
                      <a:pt x="22" y="56"/>
                    </a:cubicBezTo>
                    <a:cubicBezTo>
                      <a:pt x="20" y="61"/>
                      <a:pt x="16" y="64"/>
                      <a:pt x="1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6" y="96"/>
                      <a:pt x="20" y="99"/>
                      <a:pt x="22" y="104"/>
                    </a:cubicBezTo>
                    <a:cubicBezTo>
                      <a:pt x="24" y="109"/>
                      <a:pt x="23" y="114"/>
                      <a:pt x="19" y="118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6" y="137"/>
                      <a:pt x="51" y="136"/>
                      <a:pt x="56" y="138"/>
                    </a:cubicBezTo>
                    <a:cubicBezTo>
                      <a:pt x="61" y="140"/>
                      <a:pt x="64" y="144"/>
                      <a:pt x="64" y="149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96" y="160"/>
                      <a:pt x="96" y="160"/>
                      <a:pt x="96" y="160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4"/>
                      <a:pt x="99" y="140"/>
                      <a:pt x="104" y="138"/>
                    </a:cubicBezTo>
                    <a:cubicBezTo>
                      <a:pt x="109" y="136"/>
                      <a:pt x="114" y="137"/>
                      <a:pt x="118" y="140"/>
                    </a:cubicBezTo>
                    <a:cubicBezTo>
                      <a:pt x="125" y="148"/>
                      <a:pt x="125" y="148"/>
                      <a:pt x="125" y="148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0" y="118"/>
                      <a:pt x="140" y="118"/>
                      <a:pt x="140" y="118"/>
                    </a:cubicBezTo>
                    <a:cubicBezTo>
                      <a:pt x="137" y="114"/>
                      <a:pt x="136" y="109"/>
                      <a:pt x="138" y="104"/>
                    </a:cubicBezTo>
                    <a:cubicBezTo>
                      <a:pt x="140" y="99"/>
                      <a:pt x="144" y="96"/>
                      <a:pt x="150" y="9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64"/>
                      <a:pt x="160" y="64"/>
                      <a:pt x="160" y="64"/>
                    </a:cubicBezTo>
                    <a:lnTo>
                      <a:pt x="150" y="64"/>
                    </a:lnTo>
                    <a:close/>
                    <a:moveTo>
                      <a:pt x="80" y="119"/>
                    </a:moveTo>
                    <a:cubicBezTo>
                      <a:pt x="58" y="119"/>
                      <a:pt x="40" y="102"/>
                      <a:pt x="40" y="79"/>
                    </a:cubicBezTo>
                    <a:cubicBezTo>
                      <a:pt x="40" y="57"/>
                      <a:pt x="58" y="39"/>
                      <a:pt x="80" y="39"/>
                    </a:cubicBezTo>
                    <a:cubicBezTo>
                      <a:pt x="102" y="39"/>
                      <a:pt x="120" y="57"/>
                      <a:pt x="120" y="79"/>
                    </a:cubicBezTo>
                    <a:cubicBezTo>
                      <a:pt x="120" y="102"/>
                      <a:pt x="102" y="119"/>
                      <a:pt x="80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19;p16"/>
              <p:cNvSpPr/>
              <p:nvPr/>
            </p:nvSpPr>
            <p:spPr>
              <a:xfrm>
                <a:off x="2582863" y="5000625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61" extrusionOk="0">
                    <a:moveTo>
                      <a:pt x="46" y="15"/>
                    </a:moveTo>
                    <a:cubicBezTo>
                      <a:pt x="43" y="13"/>
                      <a:pt x="42" y="9"/>
                      <a:pt x="43" y="6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6"/>
                      <a:pt x="28" y="9"/>
                      <a:pt x="25" y="10"/>
                    </a:cubicBezTo>
                    <a:cubicBezTo>
                      <a:pt x="22" y="10"/>
                      <a:pt x="18" y="9"/>
                      <a:pt x="16" y="7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0" y="18"/>
                      <a:pt x="10" y="22"/>
                      <a:pt x="10" y="25"/>
                    </a:cubicBezTo>
                    <a:cubicBezTo>
                      <a:pt x="9" y="28"/>
                      <a:pt x="6" y="31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9" y="42"/>
                      <a:pt x="13" y="43"/>
                      <a:pt x="15" y="46"/>
                    </a:cubicBezTo>
                    <a:cubicBezTo>
                      <a:pt x="18" y="48"/>
                      <a:pt x="19" y="52"/>
                      <a:pt x="18" y="55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0" y="55"/>
                      <a:pt x="33" y="52"/>
                      <a:pt x="36" y="51"/>
                    </a:cubicBezTo>
                    <a:cubicBezTo>
                      <a:pt x="39" y="50"/>
                      <a:pt x="43" y="51"/>
                      <a:pt x="45" y="54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3"/>
                      <a:pt x="50" y="39"/>
                      <a:pt x="51" y="36"/>
                    </a:cubicBezTo>
                    <a:cubicBezTo>
                      <a:pt x="52" y="33"/>
                      <a:pt x="55" y="30"/>
                      <a:pt x="58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2" y="19"/>
                      <a:pt x="48" y="18"/>
                      <a:pt x="46" y="15"/>
                    </a:cubicBezTo>
                    <a:close/>
                    <a:moveTo>
                      <a:pt x="41" y="41"/>
                    </a:moveTo>
                    <a:cubicBezTo>
                      <a:pt x="35" y="47"/>
                      <a:pt x="26" y="47"/>
                      <a:pt x="20" y="41"/>
                    </a:cubicBezTo>
                    <a:cubicBezTo>
                      <a:pt x="14" y="35"/>
                      <a:pt x="14" y="26"/>
                      <a:pt x="20" y="20"/>
                    </a:cubicBezTo>
                    <a:cubicBezTo>
                      <a:pt x="26" y="14"/>
                      <a:pt x="35" y="14"/>
                      <a:pt x="41" y="20"/>
                    </a:cubicBezTo>
                    <a:cubicBezTo>
                      <a:pt x="47" y="26"/>
                      <a:pt x="47" y="35"/>
                      <a:pt x="41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3267" tIns="46633" rIns="93267" bIns="46633"/>
              <a:lstStyle/>
              <a:p>
                <a:pPr>
                  <a:buClr>
                    <a:srgbClr val="000000"/>
                  </a:buClr>
                  <a:defRPr/>
                </a:pPr>
                <a:endParaRPr sz="1200" kern="0">
                  <a:solidFill>
                    <a:srgbClr val="1A882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" name="Google Shape;320;p16"/>
            <p:cNvSpPr/>
            <p:nvPr/>
          </p:nvSpPr>
          <p:spPr>
            <a:xfrm>
              <a:off x="5588256" y="4457158"/>
              <a:ext cx="696913" cy="696913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2" y="262"/>
                    <a:pt x="26" y="262"/>
                  </a:cubicBezTo>
                  <a:cubicBezTo>
                    <a:pt x="236" y="262"/>
                    <a:pt x="236" y="262"/>
                    <a:pt x="236" y="262"/>
                  </a:cubicBezTo>
                  <a:cubicBezTo>
                    <a:pt x="251" y="262"/>
                    <a:pt x="262" y="251"/>
                    <a:pt x="262" y="236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62" y="12"/>
                    <a:pt x="251" y="0"/>
                    <a:pt x="236" y="0"/>
                  </a:cubicBezTo>
                  <a:close/>
                  <a:moveTo>
                    <a:pt x="218" y="16"/>
                  </a:moveTo>
                  <a:cubicBezTo>
                    <a:pt x="226" y="16"/>
                    <a:pt x="232" y="22"/>
                    <a:pt x="232" y="30"/>
                  </a:cubicBezTo>
                  <a:cubicBezTo>
                    <a:pt x="232" y="37"/>
                    <a:pt x="226" y="44"/>
                    <a:pt x="218" y="44"/>
                  </a:cubicBezTo>
                  <a:cubicBezTo>
                    <a:pt x="211" y="44"/>
                    <a:pt x="204" y="37"/>
                    <a:pt x="204" y="30"/>
                  </a:cubicBezTo>
                  <a:cubicBezTo>
                    <a:pt x="204" y="22"/>
                    <a:pt x="211" y="16"/>
                    <a:pt x="218" y="16"/>
                  </a:cubicBezTo>
                  <a:close/>
                  <a:moveTo>
                    <a:pt x="171" y="16"/>
                  </a:moveTo>
                  <a:cubicBezTo>
                    <a:pt x="178" y="16"/>
                    <a:pt x="185" y="22"/>
                    <a:pt x="185" y="30"/>
                  </a:cubicBezTo>
                  <a:cubicBezTo>
                    <a:pt x="185" y="37"/>
                    <a:pt x="178" y="44"/>
                    <a:pt x="171" y="44"/>
                  </a:cubicBezTo>
                  <a:cubicBezTo>
                    <a:pt x="163" y="44"/>
                    <a:pt x="157" y="37"/>
                    <a:pt x="157" y="30"/>
                  </a:cubicBezTo>
                  <a:cubicBezTo>
                    <a:pt x="157" y="22"/>
                    <a:pt x="163" y="16"/>
                    <a:pt x="171" y="16"/>
                  </a:cubicBezTo>
                  <a:close/>
                  <a:moveTo>
                    <a:pt x="232" y="227"/>
                  </a:moveTo>
                  <a:cubicBezTo>
                    <a:pt x="232" y="230"/>
                    <a:pt x="230" y="233"/>
                    <a:pt x="227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2" y="233"/>
                    <a:pt x="30" y="230"/>
                    <a:pt x="30" y="22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2"/>
                    <a:pt x="32" y="59"/>
                    <a:pt x="36" y="59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30" y="59"/>
                    <a:pt x="232" y="62"/>
                    <a:pt x="232" y="65"/>
                  </a:cubicBezTo>
                  <a:lnTo>
                    <a:pt x="232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321;p16"/>
          <p:cNvGrpSpPr/>
          <p:nvPr/>
        </p:nvGrpSpPr>
        <p:grpSpPr>
          <a:xfrm>
            <a:off x="7630267" y="4911212"/>
            <a:ext cx="431817" cy="431817"/>
            <a:chOff x="6310050" y="4115623"/>
            <a:chExt cx="524134" cy="524134"/>
          </a:xfrm>
          <a:solidFill>
            <a:srgbClr val="1A882C"/>
          </a:solidFill>
        </p:grpSpPr>
        <p:sp>
          <p:nvSpPr>
            <p:cNvPr id="165" name="Google Shape;322;p16"/>
            <p:cNvSpPr/>
            <p:nvPr/>
          </p:nvSpPr>
          <p:spPr>
            <a:xfrm>
              <a:off x="6310050" y="4115623"/>
              <a:ext cx="524134" cy="524134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2" y="262"/>
                    <a:pt x="26" y="262"/>
                  </a:cubicBezTo>
                  <a:cubicBezTo>
                    <a:pt x="236" y="262"/>
                    <a:pt x="236" y="262"/>
                    <a:pt x="236" y="262"/>
                  </a:cubicBezTo>
                  <a:cubicBezTo>
                    <a:pt x="251" y="262"/>
                    <a:pt x="262" y="251"/>
                    <a:pt x="262" y="236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62" y="12"/>
                    <a:pt x="251" y="0"/>
                    <a:pt x="236" y="0"/>
                  </a:cubicBezTo>
                  <a:close/>
                  <a:moveTo>
                    <a:pt x="218" y="16"/>
                  </a:moveTo>
                  <a:cubicBezTo>
                    <a:pt x="226" y="16"/>
                    <a:pt x="232" y="22"/>
                    <a:pt x="232" y="30"/>
                  </a:cubicBezTo>
                  <a:cubicBezTo>
                    <a:pt x="232" y="37"/>
                    <a:pt x="226" y="44"/>
                    <a:pt x="218" y="44"/>
                  </a:cubicBezTo>
                  <a:cubicBezTo>
                    <a:pt x="211" y="44"/>
                    <a:pt x="204" y="37"/>
                    <a:pt x="204" y="30"/>
                  </a:cubicBezTo>
                  <a:cubicBezTo>
                    <a:pt x="204" y="22"/>
                    <a:pt x="211" y="16"/>
                    <a:pt x="218" y="16"/>
                  </a:cubicBezTo>
                  <a:close/>
                  <a:moveTo>
                    <a:pt x="171" y="16"/>
                  </a:moveTo>
                  <a:cubicBezTo>
                    <a:pt x="178" y="16"/>
                    <a:pt x="185" y="22"/>
                    <a:pt x="185" y="30"/>
                  </a:cubicBezTo>
                  <a:cubicBezTo>
                    <a:pt x="185" y="37"/>
                    <a:pt x="178" y="44"/>
                    <a:pt x="171" y="44"/>
                  </a:cubicBezTo>
                  <a:cubicBezTo>
                    <a:pt x="163" y="44"/>
                    <a:pt x="157" y="37"/>
                    <a:pt x="157" y="30"/>
                  </a:cubicBezTo>
                  <a:cubicBezTo>
                    <a:pt x="157" y="22"/>
                    <a:pt x="163" y="16"/>
                    <a:pt x="171" y="16"/>
                  </a:cubicBezTo>
                  <a:close/>
                  <a:moveTo>
                    <a:pt x="232" y="227"/>
                  </a:moveTo>
                  <a:cubicBezTo>
                    <a:pt x="232" y="230"/>
                    <a:pt x="230" y="233"/>
                    <a:pt x="227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2" y="233"/>
                    <a:pt x="30" y="230"/>
                    <a:pt x="30" y="22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2"/>
                    <a:pt x="32" y="59"/>
                    <a:pt x="36" y="59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30" y="59"/>
                    <a:pt x="232" y="62"/>
                    <a:pt x="232" y="65"/>
                  </a:cubicBezTo>
                  <a:lnTo>
                    <a:pt x="232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23;p16"/>
            <p:cNvSpPr/>
            <p:nvPr/>
          </p:nvSpPr>
          <p:spPr>
            <a:xfrm>
              <a:off x="6405545" y="4290491"/>
              <a:ext cx="333144" cy="231554"/>
            </a:xfrm>
            <a:custGeom>
              <a:avLst/>
              <a:gdLst/>
              <a:ahLst/>
              <a:cxnLst/>
              <a:rect l="l" t="t" r="r" b="b"/>
              <a:pathLst>
                <a:path w="180" h="125" extrusionOk="0">
                  <a:moveTo>
                    <a:pt x="90" y="0"/>
                  </a:moveTo>
                  <a:cubicBezTo>
                    <a:pt x="56" y="0"/>
                    <a:pt x="25" y="11"/>
                    <a:pt x="0" y="29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8" y="33"/>
                    <a:pt x="63" y="24"/>
                    <a:pt x="90" y="24"/>
                  </a:cubicBezTo>
                  <a:cubicBezTo>
                    <a:pt x="117" y="24"/>
                    <a:pt x="142" y="33"/>
                    <a:pt x="162" y="47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55" y="11"/>
                    <a:pt x="124" y="0"/>
                    <a:pt x="90" y="0"/>
                  </a:cubicBezTo>
                  <a:close/>
                  <a:moveTo>
                    <a:pt x="33" y="62"/>
                  </a:moveTo>
                  <a:cubicBezTo>
                    <a:pt x="50" y="80"/>
                    <a:pt x="50" y="80"/>
                    <a:pt x="50" y="80"/>
                  </a:cubicBezTo>
                  <a:cubicBezTo>
                    <a:pt x="61" y="72"/>
                    <a:pt x="75" y="67"/>
                    <a:pt x="90" y="67"/>
                  </a:cubicBezTo>
                  <a:cubicBezTo>
                    <a:pt x="105" y="67"/>
                    <a:pt x="118" y="72"/>
                    <a:pt x="130" y="80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1" y="50"/>
                    <a:pt x="111" y="43"/>
                    <a:pt x="90" y="43"/>
                  </a:cubicBezTo>
                  <a:cubicBezTo>
                    <a:pt x="68" y="43"/>
                    <a:pt x="49" y="50"/>
                    <a:pt x="33" y="62"/>
                  </a:cubicBezTo>
                  <a:close/>
                  <a:moveTo>
                    <a:pt x="90" y="85"/>
                  </a:moveTo>
                  <a:cubicBezTo>
                    <a:pt x="79" y="85"/>
                    <a:pt x="70" y="94"/>
                    <a:pt x="70" y="105"/>
                  </a:cubicBezTo>
                  <a:cubicBezTo>
                    <a:pt x="70" y="116"/>
                    <a:pt x="79" y="125"/>
                    <a:pt x="90" y="125"/>
                  </a:cubicBezTo>
                  <a:cubicBezTo>
                    <a:pt x="101" y="125"/>
                    <a:pt x="110" y="116"/>
                    <a:pt x="110" y="105"/>
                  </a:cubicBezTo>
                  <a:cubicBezTo>
                    <a:pt x="110" y="94"/>
                    <a:pt x="101" y="85"/>
                    <a:pt x="90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3267" tIns="46633" rIns="93267" bIns="46633"/>
            <a:lstStyle/>
            <a:p>
              <a:pPr>
                <a:buClr>
                  <a:srgbClr val="000000"/>
                </a:buClr>
                <a:defRPr/>
              </a:pPr>
              <a:endParaRPr sz="1200" kern="0">
                <a:solidFill>
                  <a:srgbClr val="1A88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279;p16"/>
          <p:cNvSpPr>
            <a:spLocks noChangeArrowheads="1"/>
          </p:cNvSpPr>
          <p:nvPr/>
        </p:nvSpPr>
        <p:spPr bwMode="auto">
          <a:xfrm>
            <a:off x="8059930" y="3598888"/>
            <a:ext cx="340784" cy="448733"/>
          </a:xfrm>
          <a:custGeom>
            <a:avLst/>
            <a:gdLst>
              <a:gd name="T0" fmla="*/ 2147483646 w 134"/>
              <a:gd name="T1" fmla="*/ 2147483646 h 176"/>
              <a:gd name="T2" fmla="*/ 2147483646 w 134"/>
              <a:gd name="T3" fmla="*/ 2147483646 h 176"/>
              <a:gd name="T4" fmla="*/ 2147483646 w 134"/>
              <a:gd name="T5" fmla="*/ 2147483646 h 176"/>
              <a:gd name="T6" fmla="*/ 2147483646 w 134"/>
              <a:gd name="T7" fmla="*/ 2147483646 h 176"/>
              <a:gd name="T8" fmla="*/ 2147483646 w 134"/>
              <a:gd name="T9" fmla="*/ 2147483646 h 176"/>
              <a:gd name="T10" fmla="*/ 2147483646 w 134"/>
              <a:gd name="T11" fmla="*/ 2147483646 h 176"/>
              <a:gd name="T12" fmla="*/ 2147483646 w 134"/>
              <a:gd name="T13" fmla="*/ 2147483646 h 176"/>
              <a:gd name="T14" fmla="*/ 2147483646 w 134"/>
              <a:gd name="T15" fmla="*/ 2147483646 h 176"/>
              <a:gd name="T16" fmla="*/ 2147483646 w 134"/>
              <a:gd name="T17" fmla="*/ 2147483646 h 176"/>
              <a:gd name="T18" fmla="*/ 2147483646 w 134"/>
              <a:gd name="T19" fmla="*/ 2147483646 h 176"/>
              <a:gd name="T20" fmla="*/ 2147483646 w 134"/>
              <a:gd name="T21" fmla="*/ 0 h 176"/>
              <a:gd name="T22" fmla="*/ 2147483646 w 134"/>
              <a:gd name="T23" fmla="*/ 2147483646 h 176"/>
              <a:gd name="T24" fmla="*/ 2147483646 w 134"/>
              <a:gd name="T25" fmla="*/ 2147483646 h 176"/>
              <a:gd name="T26" fmla="*/ 2147483646 w 134"/>
              <a:gd name="T27" fmla="*/ 2147483646 h 176"/>
              <a:gd name="T28" fmla="*/ 2147483646 w 134"/>
              <a:gd name="T29" fmla="*/ 2147483646 h 176"/>
              <a:gd name="T30" fmla="*/ 2147483646 w 134"/>
              <a:gd name="T31" fmla="*/ 2147483646 h 176"/>
              <a:gd name="T32" fmla="*/ 2147483646 w 134"/>
              <a:gd name="T33" fmla="*/ 2147483646 h 176"/>
              <a:gd name="T34" fmla="*/ 2147483646 w 134"/>
              <a:gd name="T35" fmla="*/ 2147483646 h 176"/>
              <a:gd name="T36" fmla="*/ 2147483646 w 134"/>
              <a:gd name="T37" fmla="*/ 2147483646 h 176"/>
              <a:gd name="T38" fmla="*/ 2147483646 w 134"/>
              <a:gd name="T39" fmla="*/ 2147483646 h 176"/>
              <a:gd name="T40" fmla="*/ 0 w 134"/>
              <a:gd name="T41" fmla="*/ 2147483646 h 176"/>
              <a:gd name="T42" fmla="*/ 2147483646 w 134"/>
              <a:gd name="T43" fmla="*/ 2147483646 h 176"/>
              <a:gd name="T44" fmla="*/ 2147483646 w 134"/>
              <a:gd name="T45" fmla="*/ 2147483646 h 176"/>
              <a:gd name="T46" fmla="*/ 2147483646 w 134"/>
              <a:gd name="T47" fmla="*/ 2147483646 h 176"/>
              <a:gd name="T48" fmla="*/ 2147483646 w 134"/>
              <a:gd name="T49" fmla="*/ 2147483646 h 176"/>
              <a:gd name="T50" fmla="*/ 2147483646 w 134"/>
              <a:gd name="T51" fmla="*/ 2147483646 h 176"/>
              <a:gd name="T52" fmla="*/ 2147483646 w 134"/>
              <a:gd name="T53" fmla="*/ 2147483646 h 176"/>
              <a:gd name="T54" fmla="*/ 2147483646 w 134"/>
              <a:gd name="T55" fmla="*/ 2147483646 h 176"/>
              <a:gd name="T56" fmla="*/ 2147483646 w 134"/>
              <a:gd name="T57" fmla="*/ 2147483646 h 176"/>
              <a:gd name="T58" fmla="*/ 2147483646 w 134"/>
              <a:gd name="T59" fmla="*/ 2147483646 h 176"/>
              <a:gd name="T60" fmla="*/ 2147483646 w 134"/>
              <a:gd name="T61" fmla="*/ 2147483646 h 176"/>
              <a:gd name="T62" fmla="*/ 2147483646 w 134"/>
              <a:gd name="T63" fmla="*/ 2147483646 h 176"/>
              <a:gd name="T64" fmla="*/ 2147483646 w 134"/>
              <a:gd name="T65" fmla="*/ 2147483646 h 176"/>
              <a:gd name="T66" fmla="*/ 2147483646 w 134"/>
              <a:gd name="T67" fmla="*/ 2147483646 h 176"/>
              <a:gd name="T68" fmla="*/ 2147483646 w 134"/>
              <a:gd name="T69" fmla="*/ 2147483646 h 176"/>
              <a:gd name="T70" fmla="*/ 2147483646 w 134"/>
              <a:gd name="T71" fmla="*/ 2147483646 h 1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4"/>
              <a:gd name="T109" fmla="*/ 0 h 176"/>
              <a:gd name="T110" fmla="*/ 134 w 134"/>
              <a:gd name="T111" fmla="*/ 176 h 1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4" h="176" extrusionOk="0">
                <a:moveTo>
                  <a:pt x="134" y="78"/>
                </a:moveTo>
                <a:cubicBezTo>
                  <a:pt x="133" y="78"/>
                  <a:pt x="92" y="78"/>
                  <a:pt x="92" y="78"/>
                </a:cubicBezTo>
                <a:cubicBezTo>
                  <a:pt x="89" y="77"/>
                  <a:pt x="88" y="79"/>
                  <a:pt x="90" y="81"/>
                </a:cubicBezTo>
                <a:cubicBezTo>
                  <a:pt x="97" y="90"/>
                  <a:pt x="97" y="90"/>
                  <a:pt x="97" y="90"/>
                </a:cubicBezTo>
                <a:cubicBezTo>
                  <a:pt x="98" y="91"/>
                  <a:pt x="98" y="91"/>
                  <a:pt x="98" y="91"/>
                </a:cubicBezTo>
                <a:cubicBezTo>
                  <a:pt x="92" y="96"/>
                  <a:pt x="83" y="104"/>
                  <a:pt x="79" y="112"/>
                </a:cubicBezTo>
                <a:cubicBezTo>
                  <a:pt x="86" y="36"/>
                  <a:pt x="86" y="36"/>
                  <a:pt x="86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1" y="36"/>
                  <a:pt x="102" y="34"/>
                  <a:pt x="100" y="32"/>
                </a:cubicBezTo>
                <a:cubicBezTo>
                  <a:pt x="100" y="32"/>
                  <a:pt x="74" y="0"/>
                  <a:pt x="73" y="0"/>
                </a:cubicBezTo>
                <a:cubicBezTo>
                  <a:pt x="72" y="0"/>
                  <a:pt x="46" y="32"/>
                  <a:pt x="46" y="32"/>
                </a:cubicBezTo>
                <a:cubicBezTo>
                  <a:pt x="44" y="34"/>
                  <a:pt x="45" y="36"/>
                  <a:pt x="48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91"/>
                  <a:pt x="64" y="91"/>
                  <a:pt x="64" y="91"/>
                </a:cubicBezTo>
                <a:cubicBezTo>
                  <a:pt x="60" y="81"/>
                  <a:pt x="42" y="65"/>
                  <a:pt x="36" y="60"/>
                </a:cubicBezTo>
                <a:cubicBezTo>
                  <a:pt x="37" y="59"/>
                  <a:pt x="37" y="59"/>
                  <a:pt x="37" y="59"/>
                </a:cubicBezTo>
                <a:cubicBezTo>
                  <a:pt x="44" y="50"/>
                  <a:pt x="44" y="50"/>
                  <a:pt x="44" y="50"/>
                </a:cubicBezTo>
                <a:cubicBezTo>
                  <a:pt x="46" y="48"/>
                  <a:pt x="45" y="46"/>
                  <a:pt x="42" y="46"/>
                </a:cubicBezTo>
                <a:cubicBezTo>
                  <a:pt x="42" y="46"/>
                  <a:pt x="1" y="46"/>
                  <a:pt x="0" y="47"/>
                </a:cubicBezTo>
                <a:cubicBezTo>
                  <a:pt x="0" y="48"/>
                  <a:pt x="8" y="88"/>
                  <a:pt x="8" y="88"/>
                </a:cubicBezTo>
                <a:cubicBezTo>
                  <a:pt x="8" y="91"/>
                  <a:pt x="10" y="91"/>
                  <a:pt x="12" y="89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79"/>
                  <a:pt x="20" y="79"/>
                  <a:pt x="20" y="79"/>
                </a:cubicBezTo>
                <a:cubicBezTo>
                  <a:pt x="36" y="90"/>
                  <a:pt x="61" y="109"/>
                  <a:pt x="67" y="134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59" y="140"/>
                  <a:pt x="53" y="147"/>
                  <a:pt x="53" y="156"/>
                </a:cubicBezTo>
                <a:cubicBezTo>
                  <a:pt x="53" y="167"/>
                  <a:pt x="62" y="176"/>
                  <a:pt x="73" y="176"/>
                </a:cubicBezTo>
                <a:cubicBezTo>
                  <a:pt x="84" y="176"/>
                  <a:pt x="93" y="167"/>
                  <a:pt x="93" y="156"/>
                </a:cubicBezTo>
                <a:cubicBezTo>
                  <a:pt x="93" y="147"/>
                  <a:pt x="87" y="140"/>
                  <a:pt x="79" y="137"/>
                </a:cubicBezTo>
                <a:cubicBezTo>
                  <a:pt x="87" y="124"/>
                  <a:pt x="100" y="114"/>
                  <a:pt x="114" y="110"/>
                </a:cubicBezTo>
                <a:cubicBezTo>
                  <a:pt x="115" y="112"/>
                  <a:pt x="115" y="112"/>
                  <a:pt x="115" y="112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24" y="122"/>
                  <a:pt x="126" y="122"/>
                  <a:pt x="126" y="119"/>
                </a:cubicBezTo>
                <a:cubicBezTo>
                  <a:pt x="126" y="119"/>
                  <a:pt x="134" y="79"/>
                  <a:pt x="134" y="78"/>
                </a:cubicBezTo>
                <a:close/>
              </a:path>
            </a:pathLst>
          </a:custGeom>
          <a:solidFill>
            <a:srgbClr val="1A8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sp>
        <p:nvSpPr>
          <p:cNvPr id="168" name="Google Shape;310;p16"/>
          <p:cNvSpPr>
            <a:spLocks noChangeArrowheads="1"/>
          </p:cNvSpPr>
          <p:nvPr/>
        </p:nvSpPr>
        <p:spPr bwMode="auto">
          <a:xfrm>
            <a:off x="6568059" y="5797456"/>
            <a:ext cx="296333" cy="446617"/>
          </a:xfrm>
          <a:custGeom>
            <a:avLst/>
            <a:gdLst>
              <a:gd name="T0" fmla="*/ 2147483646 w 128"/>
              <a:gd name="T1" fmla="*/ 0 h 192"/>
              <a:gd name="T2" fmla="*/ 0 w 128"/>
              <a:gd name="T3" fmla="*/ 2147483646 h 192"/>
              <a:gd name="T4" fmla="*/ 0 w 128"/>
              <a:gd name="T5" fmla="*/ 2147483646 h 192"/>
              <a:gd name="T6" fmla="*/ 2147483646 w 128"/>
              <a:gd name="T7" fmla="*/ 2147483646 h 192"/>
              <a:gd name="T8" fmla="*/ 2147483646 w 128"/>
              <a:gd name="T9" fmla="*/ 2147483646 h 192"/>
              <a:gd name="T10" fmla="*/ 2147483646 w 128"/>
              <a:gd name="T11" fmla="*/ 2147483646 h 192"/>
              <a:gd name="T12" fmla="*/ 2147483646 w 128"/>
              <a:gd name="T13" fmla="*/ 0 h 192"/>
              <a:gd name="T14" fmla="*/ 2147483646 w 128"/>
              <a:gd name="T15" fmla="*/ 2147483646 h 192"/>
              <a:gd name="T16" fmla="*/ 2147483646 w 128"/>
              <a:gd name="T17" fmla="*/ 2147483646 h 192"/>
              <a:gd name="T18" fmla="*/ 2147483646 w 128"/>
              <a:gd name="T19" fmla="*/ 2147483646 h 192"/>
              <a:gd name="T20" fmla="*/ 2147483646 w 128"/>
              <a:gd name="T21" fmla="*/ 2147483646 h 192"/>
              <a:gd name="T22" fmla="*/ 2147483646 w 128"/>
              <a:gd name="T23" fmla="*/ 2147483646 h 192"/>
              <a:gd name="T24" fmla="*/ 2147483646 w 128"/>
              <a:gd name="T25" fmla="*/ 2147483646 h 192"/>
              <a:gd name="T26" fmla="*/ 2147483646 w 128"/>
              <a:gd name="T27" fmla="*/ 2147483646 h 192"/>
              <a:gd name="T28" fmla="*/ 2147483646 w 128"/>
              <a:gd name="T29" fmla="*/ 2147483646 h 192"/>
              <a:gd name="T30" fmla="*/ 2147483646 w 128"/>
              <a:gd name="T31" fmla="*/ 2147483646 h 192"/>
              <a:gd name="T32" fmla="*/ 2147483646 w 128"/>
              <a:gd name="T33" fmla="*/ 2147483646 h 192"/>
              <a:gd name="T34" fmla="*/ 2147483646 w 128"/>
              <a:gd name="T35" fmla="*/ 2147483646 h 192"/>
              <a:gd name="T36" fmla="*/ 2147483646 w 128"/>
              <a:gd name="T37" fmla="*/ 2147483646 h 192"/>
              <a:gd name="T38" fmla="*/ 2147483646 w 128"/>
              <a:gd name="T39" fmla="*/ 2147483646 h 192"/>
              <a:gd name="T40" fmla="*/ 2147483646 w 128"/>
              <a:gd name="T41" fmla="*/ 2147483646 h 192"/>
              <a:gd name="T42" fmla="*/ 2147483646 w 128"/>
              <a:gd name="T43" fmla="*/ 2147483646 h 192"/>
              <a:gd name="T44" fmla="*/ 2147483646 w 128"/>
              <a:gd name="T45" fmla="*/ 2147483646 h 192"/>
              <a:gd name="T46" fmla="*/ 2147483646 w 128"/>
              <a:gd name="T47" fmla="*/ 2147483646 h 192"/>
              <a:gd name="T48" fmla="*/ 2147483646 w 128"/>
              <a:gd name="T49" fmla="*/ 2147483646 h 192"/>
              <a:gd name="T50" fmla="*/ 2147483646 w 128"/>
              <a:gd name="T51" fmla="*/ 2147483646 h 192"/>
              <a:gd name="T52" fmla="*/ 2147483646 w 128"/>
              <a:gd name="T53" fmla="*/ 2147483646 h 192"/>
              <a:gd name="T54" fmla="*/ 2147483646 w 128"/>
              <a:gd name="T55" fmla="*/ 2147483646 h 1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8"/>
              <a:gd name="T85" fmla="*/ 0 h 192"/>
              <a:gd name="T86" fmla="*/ 128 w 128"/>
              <a:gd name="T87" fmla="*/ 192 h 1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8" h="192" extrusionOk="0">
                <a:moveTo>
                  <a:pt x="64" y="0"/>
                </a:moveTo>
                <a:cubicBezTo>
                  <a:pt x="16" y="0"/>
                  <a:pt x="0" y="8"/>
                  <a:pt x="0" y="2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4"/>
                  <a:pt x="16" y="192"/>
                  <a:pt x="64" y="192"/>
                </a:cubicBezTo>
                <a:cubicBezTo>
                  <a:pt x="112" y="192"/>
                  <a:pt x="128" y="184"/>
                  <a:pt x="128" y="172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8"/>
                  <a:pt x="112" y="0"/>
                  <a:pt x="64" y="0"/>
                </a:cubicBezTo>
                <a:close/>
                <a:moveTo>
                  <a:pt x="51" y="16"/>
                </a:moveTo>
                <a:cubicBezTo>
                  <a:pt x="77" y="16"/>
                  <a:pt x="77" y="16"/>
                  <a:pt x="77" y="16"/>
                </a:cubicBezTo>
                <a:cubicBezTo>
                  <a:pt x="79" y="16"/>
                  <a:pt x="81" y="18"/>
                  <a:pt x="81" y="20"/>
                </a:cubicBezTo>
                <a:cubicBezTo>
                  <a:pt x="81" y="22"/>
                  <a:pt x="79" y="24"/>
                  <a:pt x="7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49" y="24"/>
                  <a:pt x="47" y="22"/>
                  <a:pt x="47" y="20"/>
                </a:cubicBezTo>
                <a:cubicBezTo>
                  <a:pt x="47" y="18"/>
                  <a:pt x="49" y="16"/>
                  <a:pt x="51" y="16"/>
                </a:cubicBezTo>
                <a:close/>
                <a:moveTo>
                  <a:pt x="64" y="185"/>
                </a:moveTo>
                <a:cubicBezTo>
                  <a:pt x="59" y="185"/>
                  <a:pt x="55" y="181"/>
                  <a:pt x="55" y="176"/>
                </a:cubicBezTo>
                <a:cubicBezTo>
                  <a:pt x="55" y="171"/>
                  <a:pt x="59" y="167"/>
                  <a:pt x="64" y="167"/>
                </a:cubicBezTo>
                <a:cubicBezTo>
                  <a:pt x="69" y="167"/>
                  <a:pt x="73" y="171"/>
                  <a:pt x="73" y="176"/>
                </a:cubicBezTo>
                <a:cubicBezTo>
                  <a:pt x="73" y="181"/>
                  <a:pt x="69" y="185"/>
                  <a:pt x="64" y="185"/>
                </a:cubicBezTo>
                <a:close/>
                <a:moveTo>
                  <a:pt x="112" y="156"/>
                </a:moveTo>
                <a:cubicBezTo>
                  <a:pt x="112" y="158"/>
                  <a:pt x="110" y="160"/>
                  <a:pt x="108" y="160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18" y="160"/>
                  <a:pt x="16" y="158"/>
                  <a:pt x="16" y="15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4"/>
                  <a:pt x="18" y="32"/>
                  <a:pt x="20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10" y="32"/>
                  <a:pt x="112" y="34"/>
                  <a:pt x="112" y="36"/>
                </a:cubicBezTo>
                <a:lnTo>
                  <a:pt x="112" y="156"/>
                </a:lnTo>
                <a:close/>
              </a:path>
            </a:pathLst>
          </a:custGeom>
          <a:solidFill>
            <a:srgbClr val="1A8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3" rIns="93267" bIns="46633"/>
          <a:lstStyle/>
          <a:p>
            <a:endParaRPr lang="ru-RU" sz="2400"/>
          </a:p>
        </p:txBody>
      </p:sp>
      <p:sp>
        <p:nvSpPr>
          <p:cNvPr id="169" name="Google Shape;425;p16"/>
          <p:cNvSpPr txBox="1">
            <a:spLocks noChangeArrowheads="1"/>
          </p:cNvSpPr>
          <p:nvPr/>
        </p:nvSpPr>
        <p:spPr bwMode="auto">
          <a:xfrm>
            <a:off x="7295351" y="1554832"/>
            <a:ext cx="3382433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система защиты растений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426;p16"/>
          <p:cNvSpPr txBox="1">
            <a:spLocks noChangeArrowheads="1"/>
          </p:cNvSpPr>
          <p:nvPr/>
        </p:nvSpPr>
        <p:spPr bwMode="auto">
          <a:xfrm>
            <a:off x="7989617" y="2081883"/>
            <a:ext cx="2495549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урожайности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427;p16"/>
          <p:cNvSpPr txBox="1">
            <a:spLocks noChangeArrowheads="1"/>
          </p:cNvSpPr>
          <p:nvPr/>
        </p:nvSpPr>
        <p:spPr bwMode="auto">
          <a:xfrm>
            <a:off x="8431601" y="2669114"/>
            <a:ext cx="19981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экономических показателей деятельности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428;p16"/>
          <p:cNvSpPr txBox="1">
            <a:spLocks noChangeArrowheads="1"/>
          </p:cNvSpPr>
          <p:nvPr/>
        </p:nvSpPr>
        <p:spPr bwMode="auto">
          <a:xfrm>
            <a:off x="8616151" y="3527565"/>
            <a:ext cx="1581149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Автоматизированное управление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429;p16"/>
          <p:cNvSpPr txBox="1">
            <a:spLocks noChangeArrowheads="1"/>
          </p:cNvSpPr>
          <p:nvPr/>
        </p:nvSpPr>
        <p:spPr bwMode="auto">
          <a:xfrm>
            <a:off x="6237017" y="1137850"/>
            <a:ext cx="2377016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Агрохимический мониторинг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430;p16"/>
          <p:cNvSpPr txBox="1">
            <a:spLocks noChangeArrowheads="1"/>
          </p:cNvSpPr>
          <p:nvPr/>
        </p:nvSpPr>
        <p:spPr bwMode="auto">
          <a:xfrm>
            <a:off x="8550533" y="4473716"/>
            <a:ext cx="1839384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адаптивных сценариев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431;p16"/>
          <p:cNvSpPr txBox="1">
            <a:spLocks noChangeArrowheads="1"/>
          </p:cNvSpPr>
          <p:nvPr/>
        </p:nvSpPr>
        <p:spPr bwMode="auto">
          <a:xfrm>
            <a:off x="7710217" y="5874949"/>
            <a:ext cx="3350683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деятельностью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транспортная логистика)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432;p16"/>
          <p:cNvSpPr txBox="1">
            <a:spLocks noChangeArrowheads="1"/>
          </p:cNvSpPr>
          <p:nvPr/>
        </p:nvSpPr>
        <p:spPr bwMode="auto">
          <a:xfrm>
            <a:off x="6793364" y="6466763"/>
            <a:ext cx="1820333" cy="1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433;p16"/>
          <p:cNvSpPr txBox="1">
            <a:spLocks noChangeArrowheads="1"/>
          </p:cNvSpPr>
          <p:nvPr/>
        </p:nvSpPr>
        <p:spPr bwMode="auto">
          <a:xfrm>
            <a:off x="8201284" y="5248416"/>
            <a:ext cx="2379133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зондирование </a:t>
            </a:r>
            <a:b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мониторинг земель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434;p16"/>
          <p:cNvSpPr txBox="1">
            <a:spLocks noChangeArrowheads="1"/>
          </p:cNvSpPr>
          <p:nvPr/>
        </p:nvSpPr>
        <p:spPr bwMode="auto">
          <a:xfrm>
            <a:off x="5462587" y="6548400"/>
            <a:ext cx="1072718" cy="1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Точный посев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435;p16"/>
          <p:cNvSpPr txBox="1">
            <a:spLocks noChangeArrowheads="1"/>
          </p:cNvSpPr>
          <p:nvPr/>
        </p:nvSpPr>
        <p:spPr bwMode="auto">
          <a:xfrm>
            <a:off x="2821664" y="6343520"/>
            <a:ext cx="2457449" cy="1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Дифференцированное </a:t>
            </a:r>
            <a:r>
              <a:rPr lang="en-US" alt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удобрений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Google Shape;436;p16"/>
          <p:cNvSpPr txBox="1">
            <a:spLocks noChangeArrowheads="1"/>
          </p:cNvSpPr>
          <p:nvPr/>
        </p:nvSpPr>
        <p:spPr bwMode="auto">
          <a:xfrm>
            <a:off x="3466573" y="5953769"/>
            <a:ext cx="98213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 err="1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Дроны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Google Shape;437;p16"/>
          <p:cNvSpPr txBox="1">
            <a:spLocks noChangeArrowheads="1"/>
          </p:cNvSpPr>
          <p:nvPr/>
        </p:nvSpPr>
        <p:spPr bwMode="auto">
          <a:xfrm>
            <a:off x="2323300" y="5294982"/>
            <a:ext cx="1521884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машинного зрения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438;p16"/>
          <p:cNvSpPr txBox="1">
            <a:spLocks noChangeArrowheads="1"/>
          </p:cNvSpPr>
          <p:nvPr/>
        </p:nvSpPr>
        <p:spPr bwMode="auto">
          <a:xfrm>
            <a:off x="2365634" y="4556265"/>
            <a:ext cx="1138767" cy="2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439;p16"/>
          <p:cNvSpPr txBox="1">
            <a:spLocks noChangeArrowheads="1"/>
          </p:cNvSpPr>
          <p:nvPr/>
        </p:nvSpPr>
        <p:spPr bwMode="auto">
          <a:xfrm>
            <a:off x="1844934" y="3582598"/>
            <a:ext cx="1599501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 err="1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Аэрофото</a:t>
            </a: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спутниковая съемка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440;p16"/>
          <p:cNvSpPr txBox="1">
            <a:spLocks noChangeArrowheads="1"/>
          </p:cNvSpPr>
          <p:nvPr/>
        </p:nvSpPr>
        <p:spPr bwMode="auto">
          <a:xfrm>
            <a:off x="2365634" y="2767682"/>
            <a:ext cx="12657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Локализованные прогнозы погоды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441;p16"/>
          <p:cNvSpPr txBox="1">
            <a:spLocks noChangeArrowheads="1"/>
          </p:cNvSpPr>
          <p:nvPr/>
        </p:nvSpPr>
        <p:spPr bwMode="auto">
          <a:xfrm>
            <a:off x="2998517" y="2109398"/>
            <a:ext cx="114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почв</a:t>
            </a:r>
            <a:endParaRPr lang="ru-RU" altLang="ru-RU" sz="240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442;p16"/>
          <p:cNvSpPr txBox="1">
            <a:spLocks noChangeArrowheads="1"/>
          </p:cNvSpPr>
          <p:nvPr/>
        </p:nvSpPr>
        <p:spPr bwMode="auto">
          <a:xfrm>
            <a:off x="2289973" y="1550415"/>
            <a:ext cx="243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Урожайность в прошлые периоды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443;p16"/>
          <p:cNvSpPr txBox="1">
            <a:spLocks noChangeArrowheads="1"/>
          </p:cNvSpPr>
          <p:nvPr/>
        </p:nvSpPr>
        <p:spPr bwMode="auto">
          <a:xfrm>
            <a:off x="3584834" y="1137850"/>
            <a:ext cx="2239433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ru-RU" altLang="ru-RU" sz="1200" dirty="0">
                <a:solidFill>
                  <a:srgbClr val="010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организациями</a:t>
            </a:r>
            <a:endParaRPr lang="ru-RU" altLang="ru-RU" sz="2400" dirty="0">
              <a:solidFill>
                <a:srgbClr val="010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444;p16"/>
          <p:cNvSpPr>
            <a:spLocks noChangeArrowheads="1"/>
          </p:cNvSpPr>
          <p:nvPr/>
        </p:nvSpPr>
        <p:spPr bwMode="auto">
          <a:xfrm>
            <a:off x="5162061" y="3065683"/>
            <a:ext cx="1784349" cy="1778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200" b="1"/>
          </a:p>
        </p:txBody>
      </p:sp>
      <p:sp>
        <p:nvSpPr>
          <p:cNvPr id="189" name="Google Shape;446;p16"/>
          <p:cNvSpPr>
            <a:spLocks noChangeArrowheads="1"/>
          </p:cNvSpPr>
          <p:nvPr/>
        </p:nvSpPr>
        <p:spPr bwMode="auto">
          <a:xfrm>
            <a:off x="6084503" y="3112937"/>
            <a:ext cx="817033" cy="903817"/>
          </a:xfrm>
          <a:custGeom>
            <a:avLst/>
            <a:gdLst>
              <a:gd name="T0" fmla="*/ 0 w 1516"/>
              <a:gd name="T1" fmla="*/ 2147483646 h 1678"/>
              <a:gd name="T2" fmla="*/ 2147483646 w 1516"/>
              <a:gd name="T3" fmla="*/ 2147483646 h 1678"/>
              <a:gd name="T4" fmla="*/ 2147483646 w 1516"/>
              <a:gd name="T5" fmla="*/ 2147483646 h 1678"/>
              <a:gd name="T6" fmla="*/ 2147483646 w 1516"/>
              <a:gd name="T7" fmla="*/ 2147483646 h 1678"/>
              <a:gd name="T8" fmla="*/ 2147483646 w 1516"/>
              <a:gd name="T9" fmla="*/ 2147483646 h 1678"/>
              <a:gd name="T10" fmla="*/ 2147483646 w 1516"/>
              <a:gd name="T11" fmla="*/ 2147483646 h 1678"/>
              <a:gd name="T12" fmla="*/ 2147483646 w 1516"/>
              <a:gd name="T13" fmla="*/ 2147483646 h 1678"/>
              <a:gd name="T14" fmla="*/ 2147483646 w 1516"/>
              <a:gd name="T15" fmla="*/ 2147483646 h 1678"/>
              <a:gd name="T16" fmla="*/ 2147483646 w 1516"/>
              <a:gd name="T17" fmla="*/ 2147483646 h 1678"/>
              <a:gd name="T18" fmla="*/ 2147483646 w 1516"/>
              <a:gd name="T19" fmla="*/ 2147483646 h 1678"/>
              <a:gd name="T20" fmla="*/ 2147483646 w 1516"/>
              <a:gd name="T21" fmla="*/ 2147483646 h 1678"/>
              <a:gd name="T22" fmla="*/ 2147483646 w 1516"/>
              <a:gd name="T23" fmla="*/ 2147483646 h 1678"/>
              <a:gd name="T24" fmla="*/ 2147483646 w 1516"/>
              <a:gd name="T25" fmla="*/ 2147483646 h 1678"/>
              <a:gd name="T26" fmla="*/ 2147483646 w 1516"/>
              <a:gd name="T27" fmla="*/ 2147483646 h 1678"/>
              <a:gd name="T28" fmla="*/ 2147483646 w 1516"/>
              <a:gd name="T29" fmla="*/ 2147483646 h 1678"/>
              <a:gd name="T30" fmla="*/ 2147483646 w 1516"/>
              <a:gd name="T31" fmla="*/ 2147483646 h 1678"/>
              <a:gd name="T32" fmla="*/ 2147483646 w 1516"/>
              <a:gd name="T33" fmla="*/ 2147483646 h 1678"/>
              <a:gd name="T34" fmla="*/ 2147483646 w 1516"/>
              <a:gd name="T35" fmla="*/ 2147483646 h 1678"/>
              <a:gd name="T36" fmla="*/ 2147483646 w 1516"/>
              <a:gd name="T37" fmla="*/ 2147483646 h 1678"/>
              <a:gd name="T38" fmla="*/ 2147483646 w 1516"/>
              <a:gd name="T39" fmla="*/ 2147483646 h 1678"/>
              <a:gd name="T40" fmla="*/ 2147483646 w 1516"/>
              <a:gd name="T41" fmla="*/ 2147483646 h 1678"/>
              <a:gd name="T42" fmla="*/ 2147483646 w 1516"/>
              <a:gd name="T43" fmla="*/ 2147483646 h 1678"/>
              <a:gd name="T44" fmla="*/ 2147483646 w 1516"/>
              <a:gd name="T45" fmla="*/ 2147483646 h 1678"/>
              <a:gd name="T46" fmla="*/ 2147483646 w 1516"/>
              <a:gd name="T47" fmla="*/ 2147483646 h 1678"/>
              <a:gd name="T48" fmla="*/ 2147483646 w 1516"/>
              <a:gd name="T49" fmla="*/ 2147483646 h 1678"/>
              <a:gd name="T50" fmla="*/ 2147483646 w 1516"/>
              <a:gd name="T51" fmla="*/ 2147483646 h 1678"/>
              <a:gd name="T52" fmla="*/ 2147483646 w 1516"/>
              <a:gd name="T53" fmla="*/ 2147483646 h 1678"/>
              <a:gd name="T54" fmla="*/ 2147483646 w 1516"/>
              <a:gd name="T55" fmla="*/ 2147483646 h 1678"/>
              <a:gd name="T56" fmla="*/ 2147483646 w 1516"/>
              <a:gd name="T57" fmla="*/ 2147483646 h 1678"/>
              <a:gd name="T58" fmla="*/ 2147483646 w 1516"/>
              <a:gd name="T59" fmla="*/ 2147483646 h 1678"/>
              <a:gd name="T60" fmla="*/ 2147483646 w 1516"/>
              <a:gd name="T61" fmla="*/ 2147483646 h 1678"/>
              <a:gd name="T62" fmla="*/ 2147483646 w 1516"/>
              <a:gd name="T63" fmla="*/ 2147483646 h 1678"/>
              <a:gd name="T64" fmla="*/ 2147483646 w 1516"/>
              <a:gd name="T65" fmla="*/ 2147483646 h 1678"/>
              <a:gd name="T66" fmla="*/ 2147483646 w 1516"/>
              <a:gd name="T67" fmla="*/ 0 h 1678"/>
              <a:gd name="T68" fmla="*/ 0 w 1516"/>
              <a:gd name="T69" fmla="*/ 2147483646 h 16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16"/>
              <a:gd name="T106" fmla="*/ 0 h 1678"/>
              <a:gd name="T107" fmla="*/ 1516 w 1516"/>
              <a:gd name="T108" fmla="*/ 1678 h 16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16" h="1678" extrusionOk="0">
                <a:moveTo>
                  <a:pt x="0" y="840"/>
                </a:moveTo>
                <a:lnTo>
                  <a:pt x="0" y="840"/>
                </a:lnTo>
                <a:lnTo>
                  <a:pt x="34" y="842"/>
                </a:lnTo>
                <a:lnTo>
                  <a:pt x="68" y="848"/>
                </a:lnTo>
                <a:lnTo>
                  <a:pt x="100" y="854"/>
                </a:lnTo>
                <a:lnTo>
                  <a:pt x="134" y="862"/>
                </a:lnTo>
                <a:lnTo>
                  <a:pt x="166" y="870"/>
                </a:lnTo>
                <a:lnTo>
                  <a:pt x="196" y="882"/>
                </a:lnTo>
                <a:lnTo>
                  <a:pt x="226" y="894"/>
                </a:lnTo>
                <a:lnTo>
                  <a:pt x="256" y="906"/>
                </a:lnTo>
                <a:lnTo>
                  <a:pt x="286" y="922"/>
                </a:lnTo>
                <a:lnTo>
                  <a:pt x="314" y="938"/>
                </a:lnTo>
                <a:lnTo>
                  <a:pt x="342" y="954"/>
                </a:lnTo>
                <a:lnTo>
                  <a:pt x="368" y="972"/>
                </a:lnTo>
                <a:lnTo>
                  <a:pt x="394" y="992"/>
                </a:lnTo>
                <a:lnTo>
                  <a:pt x="420" y="1012"/>
                </a:lnTo>
                <a:lnTo>
                  <a:pt x="444" y="1034"/>
                </a:lnTo>
                <a:lnTo>
                  <a:pt x="468" y="1056"/>
                </a:lnTo>
                <a:lnTo>
                  <a:pt x="490" y="1080"/>
                </a:lnTo>
                <a:lnTo>
                  <a:pt x="510" y="1104"/>
                </a:lnTo>
                <a:lnTo>
                  <a:pt x="530" y="1130"/>
                </a:lnTo>
                <a:lnTo>
                  <a:pt x="550" y="1156"/>
                </a:lnTo>
                <a:lnTo>
                  <a:pt x="568" y="1182"/>
                </a:lnTo>
                <a:lnTo>
                  <a:pt x="584" y="1210"/>
                </a:lnTo>
                <a:lnTo>
                  <a:pt x="600" y="1238"/>
                </a:lnTo>
                <a:lnTo>
                  <a:pt x="614" y="1268"/>
                </a:lnTo>
                <a:lnTo>
                  <a:pt x="626" y="1298"/>
                </a:lnTo>
                <a:lnTo>
                  <a:pt x="638" y="1330"/>
                </a:lnTo>
                <a:lnTo>
                  <a:pt x="648" y="1360"/>
                </a:lnTo>
                <a:lnTo>
                  <a:pt x="658" y="1392"/>
                </a:lnTo>
                <a:lnTo>
                  <a:pt x="664" y="1426"/>
                </a:lnTo>
                <a:lnTo>
                  <a:pt x="670" y="1458"/>
                </a:lnTo>
                <a:lnTo>
                  <a:pt x="676" y="1492"/>
                </a:lnTo>
                <a:lnTo>
                  <a:pt x="678" y="1526"/>
                </a:lnTo>
                <a:lnTo>
                  <a:pt x="1102" y="1678"/>
                </a:lnTo>
                <a:lnTo>
                  <a:pt x="1516" y="1536"/>
                </a:lnTo>
                <a:lnTo>
                  <a:pt x="1512" y="1458"/>
                </a:lnTo>
                <a:lnTo>
                  <a:pt x="1504" y="1382"/>
                </a:lnTo>
                <a:lnTo>
                  <a:pt x="1494" y="1306"/>
                </a:lnTo>
                <a:lnTo>
                  <a:pt x="1480" y="1232"/>
                </a:lnTo>
                <a:lnTo>
                  <a:pt x="1462" y="1160"/>
                </a:lnTo>
                <a:lnTo>
                  <a:pt x="1440" y="1088"/>
                </a:lnTo>
                <a:lnTo>
                  <a:pt x="1416" y="1018"/>
                </a:lnTo>
                <a:lnTo>
                  <a:pt x="1388" y="948"/>
                </a:lnTo>
                <a:lnTo>
                  <a:pt x="1358" y="882"/>
                </a:lnTo>
                <a:lnTo>
                  <a:pt x="1324" y="816"/>
                </a:lnTo>
                <a:lnTo>
                  <a:pt x="1288" y="754"/>
                </a:lnTo>
                <a:lnTo>
                  <a:pt x="1248" y="692"/>
                </a:lnTo>
                <a:lnTo>
                  <a:pt x="1206" y="632"/>
                </a:lnTo>
                <a:lnTo>
                  <a:pt x="1160" y="574"/>
                </a:lnTo>
                <a:lnTo>
                  <a:pt x="1114" y="520"/>
                </a:lnTo>
                <a:lnTo>
                  <a:pt x="1064" y="466"/>
                </a:lnTo>
                <a:lnTo>
                  <a:pt x="1012" y="416"/>
                </a:lnTo>
                <a:lnTo>
                  <a:pt x="956" y="368"/>
                </a:lnTo>
                <a:lnTo>
                  <a:pt x="900" y="322"/>
                </a:lnTo>
                <a:lnTo>
                  <a:pt x="840" y="280"/>
                </a:lnTo>
                <a:lnTo>
                  <a:pt x="780" y="238"/>
                </a:lnTo>
                <a:lnTo>
                  <a:pt x="718" y="202"/>
                </a:lnTo>
                <a:lnTo>
                  <a:pt x="652" y="166"/>
                </a:lnTo>
                <a:lnTo>
                  <a:pt x="586" y="136"/>
                </a:lnTo>
                <a:lnTo>
                  <a:pt x="518" y="106"/>
                </a:lnTo>
                <a:lnTo>
                  <a:pt x="448" y="80"/>
                </a:lnTo>
                <a:lnTo>
                  <a:pt x="378" y="58"/>
                </a:lnTo>
                <a:lnTo>
                  <a:pt x="304" y="40"/>
                </a:lnTo>
                <a:lnTo>
                  <a:pt x="230" y="24"/>
                </a:lnTo>
                <a:lnTo>
                  <a:pt x="156" y="12"/>
                </a:lnTo>
                <a:lnTo>
                  <a:pt x="80" y="4"/>
                </a:lnTo>
                <a:lnTo>
                  <a:pt x="2" y="0"/>
                </a:lnTo>
                <a:lnTo>
                  <a:pt x="160" y="420"/>
                </a:lnTo>
                <a:lnTo>
                  <a:pt x="0" y="840"/>
                </a:lnTo>
                <a:close/>
              </a:path>
            </a:pathLst>
          </a:custGeom>
          <a:solidFill>
            <a:srgbClr val="E6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/>
          <a:p>
            <a:endParaRPr lang="ru-RU" sz="2400"/>
          </a:p>
        </p:txBody>
      </p:sp>
      <p:sp>
        <p:nvSpPr>
          <p:cNvPr id="190" name="Google Shape;447;p16"/>
          <p:cNvSpPr>
            <a:spLocks noChangeArrowheads="1"/>
          </p:cNvSpPr>
          <p:nvPr/>
        </p:nvSpPr>
        <p:spPr bwMode="auto">
          <a:xfrm>
            <a:off x="5208202" y="3908803"/>
            <a:ext cx="831851" cy="895351"/>
          </a:xfrm>
          <a:custGeom>
            <a:avLst/>
            <a:gdLst>
              <a:gd name="T0" fmla="*/ 2147483646 w 1542"/>
              <a:gd name="T1" fmla="*/ 2147483646 h 1662"/>
              <a:gd name="T2" fmla="*/ 2147483646 w 1542"/>
              <a:gd name="T3" fmla="*/ 2147483646 h 1662"/>
              <a:gd name="T4" fmla="*/ 2147483646 w 1542"/>
              <a:gd name="T5" fmla="*/ 2147483646 h 1662"/>
              <a:gd name="T6" fmla="*/ 2147483646 w 1542"/>
              <a:gd name="T7" fmla="*/ 2147483646 h 1662"/>
              <a:gd name="T8" fmla="*/ 2147483646 w 1542"/>
              <a:gd name="T9" fmla="*/ 2147483646 h 1662"/>
              <a:gd name="T10" fmla="*/ 2147483646 w 1542"/>
              <a:gd name="T11" fmla="*/ 2147483646 h 1662"/>
              <a:gd name="T12" fmla="*/ 2147483646 w 1542"/>
              <a:gd name="T13" fmla="*/ 2147483646 h 1662"/>
              <a:gd name="T14" fmla="*/ 2147483646 w 1542"/>
              <a:gd name="T15" fmla="*/ 2147483646 h 1662"/>
              <a:gd name="T16" fmla="*/ 2147483646 w 1542"/>
              <a:gd name="T17" fmla="*/ 2147483646 h 1662"/>
              <a:gd name="T18" fmla="*/ 2147483646 w 1542"/>
              <a:gd name="T19" fmla="*/ 2147483646 h 1662"/>
              <a:gd name="T20" fmla="*/ 2147483646 w 1542"/>
              <a:gd name="T21" fmla="*/ 2147483646 h 1662"/>
              <a:gd name="T22" fmla="*/ 2147483646 w 1542"/>
              <a:gd name="T23" fmla="*/ 2147483646 h 1662"/>
              <a:gd name="T24" fmla="*/ 2147483646 w 1542"/>
              <a:gd name="T25" fmla="*/ 2147483646 h 1662"/>
              <a:gd name="T26" fmla="*/ 2147483646 w 1542"/>
              <a:gd name="T27" fmla="*/ 2147483646 h 1662"/>
              <a:gd name="T28" fmla="*/ 2147483646 w 1542"/>
              <a:gd name="T29" fmla="*/ 2147483646 h 1662"/>
              <a:gd name="T30" fmla="*/ 2147483646 w 1542"/>
              <a:gd name="T31" fmla="*/ 2147483646 h 1662"/>
              <a:gd name="T32" fmla="*/ 2147483646 w 1542"/>
              <a:gd name="T33" fmla="*/ 2147483646 h 1662"/>
              <a:gd name="T34" fmla="*/ 0 w 1542"/>
              <a:gd name="T35" fmla="*/ 2147483646 h 1662"/>
              <a:gd name="T36" fmla="*/ 2147483646 w 1542"/>
              <a:gd name="T37" fmla="*/ 2147483646 h 1662"/>
              <a:gd name="T38" fmla="*/ 2147483646 w 1542"/>
              <a:gd name="T39" fmla="*/ 2147483646 h 1662"/>
              <a:gd name="T40" fmla="*/ 2147483646 w 1542"/>
              <a:gd name="T41" fmla="*/ 2147483646 h 1662"/>
              <a:gd name="T42" fmla="*/ 2147483646 w 1542"/>
              <a:gd name="T43" fmla="*/ 2147483646 h 1662"/>
              <a:gd name="T44" fmla="*/ 2147483646 w 1542"/>
              <a:gd name="T45" fmla="*/ 2147483646 h 1662"/>
              <a:gd name="T46" fmla="*/ 2147483646 w 1542"/>
              <a:gd name="T47" fmla="*/ 2147483646 h 1662"/>
              <a:gd name="T48" fmla="*/ 2147483646 w 1542"/>
              <a:gd name="T49" fmla="*/ 2147483646 h 1662"/>
              <a:gd name="T50" fmla="*/ 2147483646 w 1542"/>
              <a:gd name="T51" fmla="*/ 2147483646 h 1662"/>
              <a:gd name="T52" fmla="*/ 2147483646 w 1542"/>
              <a:gd name="T53" fmla="*/ 2147483646 h 1662"/>
              <a:gd name="T54" fmla="*/ 2147483646 w 1542"/>
              <a:gd name="T55" fmla="*/ 2147483646 h 1662"/>
              <a:gd name="T56" fmla="*/ 2147483646 w 1542"/>
              <a:gd name="T57" fmla="*/ 2147483646 h 1662"/>
              <a:gd name="T58" fmla="*/ 2147483646 w 1542"/>
              <a:gd name="T59" fmla="*/ 2147483646 h 1662"/>
              <a:gd name="T60" fmla="*/ 2147483646 w 1542"/>
              <a:gd name="T61" fmla="*/ 2147483646 h 1662"/>
              <a:gd name="T62" fmla="*/ 2147483646 w 1542"/>
              <a:gd name="T63" fmla="*/ 2147483646 h 1662"/>
              <a:gd name="T64" fmla="*/ 2147483646 w 1542"/>
              <a:gd name="T65" fmla="*/ 2147483646 h 1662"/>
              <a:gd name="T66" fmla="*/ 2147483646 w 1542"/>
              <a:gd name="T67" fmla="*/ 2147483646 h 1662"/>
              <a:gd name="T68" fmla="*/ 2147483646 w 1542"/>
              <a:gd name="T69" fmla="*/ 2147483646 h 16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42"/>
              <a:gd name="T106" fmla="*/ 0 h 1662"/>
              <a:gd name="T107" fmla="*/ 1542 w 1542"/>
              <a:gd name="T108" fmla="*/ 1662 h 16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42" h="1662" extrusionOk="0">
                <a:moveTo>
                  <a:pt x="1542" y="830"/>
                </a:moveTo>
                <a:lnTo>
                  <a:pt x="1542" y="830"/>
                </a:lnTo>
                <a:lnTo>
                  <a:pt x="1506" y="828"/>
                </a:lnTo>
                <a:lnTo>
                  <a:pt x="1472" y="824"/>
                </a:lnTo>
                <a:lnTo>
                  <a:pt x="1438" y="818"/>
                </a:lnTo>
                <a:lnTo>
                  <a:pt x="1404" y="812"/>
                </a:lnTo>
                <a:lnTo>
                  <a:pt x="1370" y="804"/>
                </a:lnTo>
                <a:lnTo>
                  <a:pt x="1338" y="794"/>
                </a:lnTo>
                <a:lnTo>
                  <a:pt x="1306" y="782"/>
                </a:lnTo>
                <a:lnTo>
                  <a:pt x="1274" y="770"/>
                </a:lnTo>
                <a:lnTo>
                  <a:pt x="1244" y="756"/>
                </a:lnTo>
                <a:lnTo>
                  <a:pt x="1214" y="740"/>
                </a:lnTo>
                <a:lnTo>
                  <a:pt x="1186" y="722"/>
                </a:lnTo>
                <a:lnTo>
                  <a:pt x="1158" y="704"/>
                </a:lnTo>
                <a:lnTo>
                  <a:pt x="1130" y="686"/>
                </a:lnTo>
                <a:lnTo>
                  <a:pt x="1104" y="666"/>
                </a:lnTo>
                <a:lnTo>
                  <a:pt x="1080" y="644"/>
                </a:lnTo>
                <a:lnTo>
                  <a:pt x="1054" y="620"/>
                </a:lnTo>
                <a:lnTo>
                  <a:pt x="1032" y="598"/>
                </a:lnTo>
                <a:lnTo>
                  <a:pt x="1010" y="572"/>
                </a:lnTo>
                <a:lnTo>
                  <a:pt x="988" y="546"/>
                </a:lnTo>
                <a:lnTo>
                  <a:pt x="968" y="520"/>
                </a:lnTo>
                <a:lnTo>
                  <a:pt x="950" y="492"/>
                </a:lnTo>
                <a:lnTo>
                  <a:pt x="932" y="464"/>
                </a:lnTo>
                <a:lnTo>
                  <a:pt x="916" y="434"/>
                </a:lnTo>
                <a:lnTo>
                  <a:pt x="902" y="404"/>
                </a:lnTo>
                <a:lnTo>
                  <a:pt x="888" y="374"/>
                </a:lnTo>
                <a:lnTo>
                  <a:pt x="876" y="342"/>
                </a:lnTo>
                <a:lnTo>
                  <a:pt x="866" y="310"/>
                </a:lnTo>
                <a:lnTo>
                  <a:pt x="856" y="278"/>
                </a:lnTo>
                <a:lnTo>
                  <a:pt x="848" y="244"/>
                </a:lnTo>
                <a:lnTo>
                  <a:pt x="842" y="210"/>
                </a:lnTo>
                <a:lnTo>
                  <a:pt x="838" y="176"/>
                </a:lnTo>
                <a:lnTo>
                  <a:pt x="836" y="140"/>
                </a:lnTo>
                <a:lnTo>
                  <a:pt x="422" y="0"/>
                </a:lnTo>
                <a:lnTo>
                  <a:pt x="0" y="150"/>
                </a:lnTo>
                <a:lnTo>
                  <a:pt x="4" y="228"/>
                </a:lnTo>
                <a:lnTo>
                  <a:pt x="14" y="304"/>
                </a:lnTo>
                <a:lnTo>
                  <a:pt x="26" y="378"/>
                </a:lnTo>
                <a:lnTo>
                  <a:pt x="40" y="452"/>
                </a:lnTo>
                <a:lnTo>
                  <a:pt x="60" y="526"/>
                </a:lnTo>
                <a:lnTo>
                  <a:pt x="82" y="596"/>
                </a:lnTo>
                <a:lnTo>
                  <a:pt x="108" y="666"/>
                </a:lnTo>
                <a:lnTo>
                  <a:pt x="136" y="734"/>
                </a:lnTo>
                <a:lnTo>
                  <a:pt x="168" y="800"/>
                </a:lnTo>
                <a:lnTo>
                  <a:pt x="202" y="866"/>
                </a:lnTo>
                <a:lnTo>
                  <a:pt x="240" y="928"/>
                </a:lnTo>
                <a:lnTo>
                  <a:pt x="280" y="990"/>
                </a:lnTo>
                <a:lnTo>
                  <a:pt x="324" y="1048"/>
                </a:lnTo>
                <a:lnTo>
                  <a:pt x="370" y="1104"/>
                </a:lnTo>
                <a:lnTo>
                  <a:pt x="418" y="1160"/>
                </a:lnTo>
                <a:lnTo>
                  <a:pt x="468" y="1212"/>
                </a:lnTo>
                <a:lnTo>
                  <a:pt x="522" y="1262"/>
                </a:lnTo>
                <a:lnTo>
                  <a:pt x="576" y="1308"/>
                </a:lnTo>
                <a:lnTo>
                  <a:pt x="634" y="1354"/>
                </a:lnTo>
                <a:lnTo>
                  <a:pt x="694" y="1396"/>
                </a:lnTo>
                <a:lnTo>
                  <a:pt x="756" y="1436"/>
                </a:lnTo>
                <a:lnTo>
                  <a:pt x="820" y="1472"/>
                </a:lnTo>
                <a:lnTo>
                  <a:pt x="884" y="1506"/>
                </a:lnTo>
                <a:lnTo>
                  <a:pt x="952" y="1536"/>
                </a:lnTo>
                <a:lnTo>
                  <a:pt x="1020" y="1564"/>
                </a:lnTo>
                <a:lnTo>
                  <a:pt x="1090" y="1588"/>
                </a:lnTo>
                <a:lnTo>
                  <a:pt x="1162" y="1610"/>
                </a:lnTo>
                <a:lnTo>
                  <a:pt x="1236" y="1628"/>
                </a:lnTo>
                <a:lnTo>
                  <a:pt x="1310" y="1642"/>
                </a:lnTo>
                <a:lnTo>
                  <a:pt x="1386" y="1652"/>
                </a:lnTo>
                <a:lnTo>
                  <a:pt x="1462" y="1660"/>
                </a:lnTo>
                <a:lnTo>
                  <a:pt x="1540" y="1662"/>
                </a:lnTo>
                <a:lnTo>
                  <a:pt x="1382" y="1252"/>
                </a:lnTo>
                <a:lnTo>
                  <a:pt x="1542" y="830"/>
                </a:lnTo>
                <a:close/>
              </a:path>
            </a:pathLst>
          </a:custGeom>
          <a:solidFill>
            <a:srgbClr val="53A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/>
          <a:p>
            <a:endParaRPr lang="ru-RU" sz="2400"/>
          </a:p>
        </p:txBody>
      </p:sp>
      <p:sp>
        <p:nvSpPr>
          <p:cNvPr id="191" name="Google Shape;448;p16"/>
          <p:cNvSpPr>
            <a:spLocks noChangeArrowheads="1"/>
          </p:cNvSpPr>
          <p:nvPr/>
        </p:nvSpPr>
        <p:spPr bwMode="auto">
          <a:xfrm>
            <a:off x="6006187" y="3980769"/>
            <a:ext cx="893233" cy="823384"/>
          </a:xfrm>
          <a:custGeom>
            <a:avLst/>
            <a:gdLst>
              <a:gd name="T0" fmla="*/ 2147483646 w 1658"/>
              <a:gd name="T1" fmla="*/ 0 h 1526"/>
              <a:gd name="T2" fmla="*/ 2147483646 w 1658"/>
              <a:gd name="T3" fmla="*/ 2147483646 h 1526"/>
              <a:gd name="T4" fmla="*/ 2147483646 w 1658"/>
              <a:gd name="T5" fmla="*/ 2147483646 h 1526"/>
              <a:gd name="T6" fmla="*/ 2147483646 w 1658"/>
              <a:gd name="T7" fmla="*/ 2147483646 h 1526"/>
              <a:gd name="T8" fmla="*/ 2147483646 w 1658"/>
              <a:gd name="T9" fmla="*/ 2147483646 h 1526"/>
              <a:gd name="T10" fmla="*/ 2147483646 w 1658"/>
              <a:gd name="T11" fmla="*/ 2147483646 h 1526"/>
              <a:gd name="T12" fmla="*/ 2147483646 w 1658"/>
              <a:gd name="T13" fmla="*/ 2147483646 h 1526"/>
              <a:gd name="T14" fmla="*/ 2147483646 w 1658"/>
              <a:gd name="T15" fmla="*/ 2147483646 h 1526"/>
              <a:gd name="T16" fmla="*/ 2147483646 w 1658"/>
              <a:gd name="T17" fmla="*/ 2147483646 h 1526"/>
              <a:gd name="T18" fmla="*/ 2147483646 w 1658"/>
              <a:gd name="T19" fmla="*/ 2147483646 h 1526"/>
              <a:gd name="T20" fmla="*/ 2147483646 w 1658"/>
              <a:gd name="T21" fmla="*/ 2147483646 h 1526"/>
              <a:gd name="T22" fmla="*/ 2147483646 w 1658"/>
              <a:gd name="T23" fmla="*/ 2147483646 h 1526"/>
              <a:gd name="T24" fmla="*/ 2147483646 w 1658"/>
              <a:gd name="T25" fmla="*/ 2147483646 h 1526"/>
              <a:gd name="T26" fmla="*/ 2147483646 w 1658"/>
              <a:gd name="T27" fmla="*/ 2147483646 h 1526"/>
              <a:gd name="T28" fmla="*/ 2147483646 w 1658"/>
              <a:gd name="T29" fmla="*/ 2147483646 h 1526"/>
              <a:gd name="T30" fmla="*/ 2147483646 w 1658"/>
              <a:gd name="T31" fmla="*/ 2147483646 h 1526"/>
              <a:gd name="T32" fmla="*/ 2147483646 w 1658"/>
              <a:gd name="T33" fmla="*/ 2147483646 h 1526"/>
              <a:gd name="T34" fmla="*/ 2147483646 w 1658"/>
              <a:gd name="T35" fmla="*/ 2147483646 h 1526"/>
              <a:gd name="T36" fmla="*/ 2147483646 w 1658"/>
              <a:gd name="T37" fmla="*/ 2147483646 h 1526"/>
              <a:gd name="T38" fmla="*/ 2147483646 w 1658"/>
              <a:gd name="T39" fmla="*/ 2147483646 h 1526"/>
              <a:gd name="T40" fmla="*/ 2147483646 w 1658"/>
              <a:gd name="T41" fmla="*/ 2147483646 h 1526"/>
              <a:gd name="T42" fmla="*/ 2147483646 w 1658"/>
              <a:gd name="T43" fmla="*/ 2147483646 h 1526"/>
              <a:gd name="T44" fmla="*/ 2147483646 w 1658"/>
              <a:gd name="T45" fmla="*/ 2147483646 h 1526"/>
              <a:gd name="T46" fmla="*/ 2147483646 w 1658"/>
              <a:gd name="T47" fmla="*/ 2147483646 h 1526"/>
              <a:gd name="T48" fmla="*/ 2147483646 w 1658"/>
              <a:gd name="T49" fmla="*/ 2147483646 h 1526"/>
              <a:gd name="T50" fmla="*/ 2147483646 w 1658"/>
              <a:gd name="T51" fmla="*/ 2147483646 h 1526"/>
              <a:gd name="T52" fmla="*/ 2147483646 w 1658"/>
              <a:gd name="T53" fmla="*/ 2147483646 h 1526"/>
              <a:gd name="T54" fmla="*/ 2147483646 w 1658"/>
              <a:gd name="T55" fmla="*/ 2147483646 h 1526"/>
              <a:gd name="T56" fmla="*/ 2147483646 w 1658"/>
              <a:gd name="T57" fmla="*/ 2147483646 h 1526"/>
              <a:gd name="T58" fmla="*/ 2147483646 w 1658"/>
              <a:gd name="T59" fmla="*/ 2147483646 h 1526"/>
              <a:gd name="T60" fmla="*/ 2147483646 w 1658"/>
              <a:gd name="T61" fmla="*/ 2147483646 h 1526"/>
              <a:gd name="T62" fmla="*/ 2147483646 w 1658"/>
              <a:gd name="T63" fmla="*/ 2147483646 h 1526"/>
              <a:gd name="T64" fmla="*/ 2147483646 w 1658"/>
              <a:gd name="T65" fmla="*/ 2147483646 h 1526"/>
              <a:gd name="T66" fmla="*/ 2147483646 w 1658"/>
              <a:gd name="T67" fmla="*/ 2147483646 h 1526"/>
              <a:gd name="T68" fmla="*/ 2147483646 w 1658"/>
              <a:gd name="T69" fmla="*/ 0 h 1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58"/>
              <a:gd name="T106" fmla="*/ 0 h 1526"/>
              <a:gd name="T107" fmla="*/ 1658 w 1658"/>
              <a:gd name="T108" fmla="*/ 1526 h 15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58" h="1526" extrusionOk="0">
                <a:moveTo>
                  <a:pt x="822" y="0"/>
                </a:moveTo>
                <a:lnTo>
                  <a:pt x="822" y="0"/>
                </a:lnTo>
                <a:lnTo>
                  <a:pt x="820" y="34"/>
                </a:lnTo>
                <a:lnTo>
                  <a:pt x="816" y="68"/>
                </a:lnTo>
                <a:lnTo>
                  <a:pt x="810" y="102"/>
                </a:lnTo>
                <a:lnTo>
                  <a:pt x="802" y="134"/>
                </a:lnTo>
                <a:lnTo>
                  <a:pt x="794" y="166"/>
                </a:lnTo>
                <a:lnTo>
                  <a:pt x="784" y="198"/>
                </a:lnTo>
                <a:lnTo>
                  <a:pt x="772" y="230"/>
                </a:lnTo>
                <a:lnTo>
                  <a:pt x="760" y="260"/>
                </a:lnTo>
                <a:lnTo>
                  <a:pt x="746" y="288"/>
                </a:lnTo>
                <a:lnTo>
                  <a:pt x="730" y="318"/>
                </a:lnTo>
                <a:lnTo>
                  <a:pt x="714" y="346"/>
                </a:lnTo>
                <a:lnTo>
                  <a:pt x="696" y="374"/>
                </a:lnTo>
                <a:lnTo>
                  <a:pt x="678" y="400"/>
                </a:lnTo>
                <a:lnTo>
                  <a:pt x="658" y="424"/>
                </a:lnTo>
                <a:lnTo>
                  <a:pt x="636" y="450"/>
                </a:lnTo>
                <a:lnTo>
                  <a:pt x="614" y="474"/>
                </a:lnTo>
                <a:lnTo>
                  <a:pt x="592" y="496"/>
                </a:lnTo>
                <a:lnTo>
                  <a:pt x="568" y="518"/>
                </a:lnTo>
                <a:lnTo>
                  <a:pt x="542" y="538"/>
                </a:lnTo>
                <a:lnTo>
                  <a:pt x="516" y="558"/>
                </a:lnTo>
                <a:lnTo>
                  <a:pt x="490" y="576"/>
                </a:lnTo>
                <a:lnTo>
                  <a:pt x="462" y="592"/>
                </a:lnTo>
                <a:lnTo>
                  <a:pt x="434" y="608"/>
                </a:lnTo>
                <a:lnTo>
                  <a:pt x="404" y="624"/>
                </a:lnTo>
                <a:lnTo>
                  <a:pt x="374" y="636"/>
                </a:lnTo>
                <a:lnTo>
                  <a:pt x="344" y="650"/>
                </a:lnTo>
                <a:lnTo>
                  <a:pt x="312" y="660"/>
                </a:lnTo>
                <a:lnTo>
                  <a:pt x="280" y="670"/>
                </a:lnTo>
                <a:lnTo>
                  <a:pt x="248" y="678"/>
                </a:lnTo>
                <a:lnTo>
                  <a:pt x="216" y="684"/>
                </a:lnTo>
                <a:lnTo>
                  <a:pt x="182" y="688"/>
                </a:lnTo>
                <a:lnTo>
                  <a:pt x="148" y="692"/>
                </a:lnTo>
                <a:lnTo>
                  <a:pt x="0" y="1120"/>
                </a:lnTo>
                <a:lnTo>
                  <a:pt x="144" y="1526"/>
                </a:lnTo>
                <a:lnTo>
                  <a:pt x="222" y="1522"/>
                </a:lnTo>
                <a:lnTo>
                  <a:pt x="298" y="1514"/>
                </a:lnTo>
                <a:lnTo>
                  <a:pt x="372" y="1502"/>
                </a:lnTo>
                <a:lnTo>
                  <a:pt x="446" y="1486"/>
                </a:lnTo>
                <a:lnTo>
                  <a:pt x="518" y="1468"/>
                </a:lnTo>
                <a:lnTo>
                  <a:pt x="588" y="1446"/>
                </a:lnTo>
                <a:lnTo>
                  <a:pt x="658" y="1420"/>
                </a:lnTo>
                <a:lnTo>
                  <a:pt x="726" y="1392"/>
                </a:lnTo>
                <a:lnTo>
                  <a:pt x="792" y="1362"/>
                </a:lnTo>
                <a:lnTo>
                  <a:pt x="856" y="1328"/>
                </a:lnTo>
                <a:lnTo>
                  <a:pt x="918" y="1290"/>
                </a:lnTo>
                <a:lnTo>
                  <a:pt x="978" y="1250"/>
                </a:lnTo>
                <a:lnTo>
                  <a:pt x="1038" y="1208"/>
                </a:lnTo>
                <a:lnTo>
                  <a:pt x="1094" y="1164"/>
                </a:lnTo>
                <a:lnTo>
                  <a:pt x="1148" y="1116"/>
                </a:lnTo>
                <a:lnTo>
                  <a:pt x="1200" y="1066"/>
                </a:lnTo>
                <a:lnTo>
                  <a:pt x="1250" y="1014"/>
                </a:lnTo>
                <a:lnTo>
                  <a:pt x="1298" y="960"/>
                </a:lnTo>
                <a:lnTo>
                  <a:pt x="1342" y="902"/>
                </a:lnTo>
                <a:lnTo>
                  <a:pt x="1384" y="844"/>
                </a:lnTo>
                <a:lnTo>
                  <a:pt x="1424" y="782"/>
                </a:lnTo>
                <a:lnTo>
                  <a:pt x="1462" y="720"/>
                </a:lnTo>
                <a:lnTo>
                  <a:pt x="1496" y="656"/>
                </a:lnTo>
                <a:lnTo>
                  <a:pt x="1526" y="590"/>
                </a:lnTo>
                <a:lnTo>
                  <a:pt x="1554" y="522"/>
                </a:lnTo>
                <a:lnTo>
                  <a:pt x="1580" y="452"/>
                </a:lnTo>
                <a:lnTo>
                  <a:pt x="1600" y="382"/>
                </a:lnTo>
                <a:lnTo>
                  <a:pt x="1620" y="310"/>
                </a:lnTo>
                <a:lnTo>
                  <a:pt x="1634" y="236"/>
                </a:lnTo>
                <a:lnTo>
                  <a:pt x="1646" y="162"/>
                </a:lnTo>
                <a:lnTo>
                  <a:pt x="1654" y="86"/>
                </a:lnTo>
                <a:lnTo>
                  <a:pt x="1658" y="10"/>
                </a:lnTo>
                <a:lnTo>
                  <a:pt x="1240" y="164"/>
                </a:lnTo>
                <a:lnTo>
                  <a:pt x="822" y="0"/>
                </a:lnTo>
                <a:close/>
              </a:path>
            </a:pathLst>
          </a:custGeom>
          <a:solidFill>
            <a:srgbClr val="C8E6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/>
          <a:p>
            <a:endParaRPr lang="ru-RU" sz="2400"/>
          </a:p>
        </p:txBody>
      </p:sp>
      <p:sp>
        <p:nvSpPr>
          <p:cNvPr id="192" name="Google Shape;449;p16"/>
          <p:cNvSpPr txBox="1">
            <a:spLocks noChangeArrowheads="1"/>
          </p:cNvSpPr>
          <p:nvPr/>
        </p:nvSpPr>
        <p:spPr bwMode="auto">
          <a:xfrm rot="-2521692">
            <a:off x="6000993" y="4268734"/>
            <a:ext cx="872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b="1" dirty="0">
                <a:solidFill>
                  <a:srgbClr val="203478"/>
                </a:solidFill>
              </a:rPr>
              <a:t>Программное</a:t>
            </a:r>
            <a:br>
              <a:rPr lang="ru-RU" altLang="ru-RU" sz="1000" b="1" dirty="0">
                <a:solidFill>
                  <a:srgbClr val="203478"/>
                </a:solidFill>
              </a:rPr>
            </a:br>
            <a:r>
              <a:rPr lang="ru-RU" altLang="ru-RU" sz="1000" b="1" dirty="0">
                <a:solidFill>
                  <a:srgbClr val="203478"/>
                </a:solidFill>
              </a:rPr>
              <a:t>обеспечение</a:t>
            </a:r>
            <a:endParaRPr lang="ru-RU" altLang="ru-RU" sz="2000" dirty="0">
              <a:solidFill>
                <a:srgbClr val="203478"/>
              </a:solidFill>
            </a:endParaRPr>
          </a:p>
        </p:txBody>
      </p:sp>
      <p:sp>
        <p:nvSpPr>
          <p:cNvPr id="193" name="Google Shape;450;p16"/>
          <p:cNvSpPr txBox="1">
            <a:spLocks noChangeArrowheads="1"/>
          </p:cNvSpPr>
          <p:nvPr/>
        </p:nvSpPr>
        <p:spPr bwMode="auto">
          <a:xfrm rot="2527177">
            <a:off x="6182076" y="3496361"/>
            <a:ext cx="704526" cy="1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000" b="1" dirty="0">
                <a:solidFill>
                  <a:srgbClr val="203478"/>
                </a:solidFill>
              </a:rPr>
              <a:t>Аналитика</a:t>
            </a:r>
            <a:endParaRPr lang="ru-RU" altLang="ru-RU" sz="2000" dirty="0">
              <a:solidFill>
                <a:srgbClr val="203478"/>
              </a:solidFill>
            </a:endParaRPr>
          </a:p>
        </p:txBody>
      </p:sp>
      <p:sp>
        <p:nvSpPr>
          <p:cNvPr id="194" name="Google Shape;453;p16"/>
          <p:cNvSpPr txBox="1">
            <a:spLocks noChangeArrowheads="1"/>
          </p:cNvSpPr>
          <p:nvPr/>
        </p:nvSpPr>
        <p:spPr bwMode="auto">
          <a:xfrm rot="2662443">
            <a:off x="5127041" y="4310039"/>
            <a:ext cx="1008930" cy="1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b="1" dirty="0" smtClean="0">
                <a:solidFill>
                  <a:srgbClr val="FFFFFF"/>
                </a:solidFill>
              </a:rPr>
              <a:t>Оборудование</a:t>
            </a:r>
            <a:endParaRPr lang="ru-RU" altLang="ru-RU" sz="2000" dirty="0"/>
          </a:p>
        </p:txBody>
      </p:sp>
      <p:sp>
        <p:nvSpPr>
          <p:cNvPr id="195" name="Google Shape;454;p16"/>
          <p:cNvSpPr>
            <a:spLocks noChangeArrowheads="1"/>
          </p:cNvSpPr>
          <p:nvPr/>
        </p:nvSpPr>
        <p:spPr bwMode="auto">
          <a:xfrm rot="-5400000">
            <a:off x="5227098" y="3058743"/>
            <a:ext cx="814916" cy="901700"/>
          </a:xfrm>
          <a:custGeom>
            <a:avLst/>
            <a:gdLst>
              <a:gd name="T0" fmla="*/ 0 w 1516"/>
              <a:gd name="T1" fmla="*/ 2147483646 h 1678"/>
              <a:gd name="T2" fmla="*/ 2147483646 w 1516"/>
              <a:gd name="T3" fmla="*/ 2147483646 h 1678"/>
              <a:gd name="T4" fmla="*/ 2147483646 w 1516"/>
              <a:gd name="T5" fmla="*/ 2147483646 h 1678"/>
              <a:gd name="T6" fmla="*/ 2147483646 w 1516"/>
              <a:gd name="T7" fmla="*/ 2147483646 h 1678"/>
              <a:gd name="T8" fmla="*/ 2147483646 w 1516"/>
              <a:gd name="T9" fmla="*/ 2147483646 h 1678"/>
              <a:gd name="T10" fmla="*/ 2147483646 w 1516"/>
              <a:gd name="T11" fmla="*/ 2147483646 h 1678"/>
              <a:gd name="T12" fmla="*/ 2147483646 w 1516"/>
              <a:gd name="T13" fmla="*/ 2147483646 h 1678"/>
              <a:gd name="T14" fmla="*/ 2147483646 w 1516"/>
              <a:gd name="T15" fmla="*/ 2147483646 h 1678"/>
              <a:gd name="T16" fmla="*/ 2147483646 w 1516"/>
              <a:gd name="T17" fmla="*/ 2147483646 h 1678"/>
              <a:gd name="T18" fmla="*/ 2147483646 w 1516"/>
              <a:gd name="T19" fmla="*/ 2147483646 h 1678"/>
              <a:gd name="T20" fmla="*/ 2147483646 w 1516"/>
              <a:gd name="T21" fmla="*/ 2147483646 h 1678"/>
              <a:gd name="T22" fmla="*/ 2147483646 w 1516"/>
              <a:gd name="T23" fmla="*/ 2147483646 h 1678"/>
              <a:gd name="T24" fmla="*/ 2147483646 w 1516"/>
              <a:gd name="T25" fmla="*/ 2147483646 h 1678"/>
              <a:gd name="T26" fmla="*/ 2147483646 w 1516"/>
              <a:gd name="T27" fmla="*/ 2147483646 h 1678"/>
              <a:gd name="T28" fmla="*/ 2147483646 w 1516"/>
              <a:gd name="T29" fmla="*/ 2147483646 h 1678"/>
              <a:gd name="T30" fmla="*/ 2147483646 w 1516"/>
              <a:gd name="T31" fmla="*/ 2147483646 h 1678"/>
              <a:gd name="T32" fmla="*/ 2147483646 w 1516"/>
              <a:gd name="T33" fmla="*/ 2147483646 h 1678"/>
              <a:gd name="T34" fmla="*/ 2147483646 w 1516"/>
              <a:gd name="T35" fmla="*/ 2147483646 h 1678"/>
              <a:gd name="T36" fmla="*/ 2147483646 w 1516"/>
              <a:gd name="T37" fmla="*/ 2147483646 h 1678"/>
              <a:gd name="T38" fmla="*/ 2147483646 w 1516"/>
              <a:gd name="T39" fmla="*/ 2147483646 h 1678"/>
              <a:gd name="T40" fmla="*/ 2147483646 w 1516"/>
              <a:gd name="T41" fmla="*/ 2147483646 h 1678"/>
              <a:gd name="T42" fmla="*/ 2147483646 w 1516"/>
              <a:gd name="T43" fmla="*/ 2147483646 h 1678"/>
              <a:gd name="T44" fmla="*/ 2147483646 w 1516"/>
              <a:gd name="T45" fmla="*/ 2147483646 h 1678"/>
              <a:gd name="T46" fmla="*/ 2147483646 w 1516"/>
              <a:gd name="T47" fmla="*/ 2147483646 h 1678"/>
              <a:gd name="T48" fmla="*/ 2147483646 w 1516"/>
              <a:gd name="T49" fmla="*/ 2147483646 h 1678"/>
              <a:gd name="T50" fmla="*/ 2147483646 w 1516"/>
              <a:gd name="T51" fmla="*/ 2147483646 h 1678"/>
              <a:gd name="T52" fmla="*/ 2147483646 w 1516"/>
              <a:gd name="T53" fmla="*/ 2147483646 h 1678"/>
              <a:gd name="T54" fmla="*/ 2147483646 w 1516"/>
              <a:gd name="T55" fmla="*/ 2147483646 h 1678"/>
              <a:gd name="T56" fmla="*/ 2147483646 w 1516"/>
              <a:gd name="T57" fmla="*/ 2147483646 h 1678"/>
              <a:gd name="T58" fmla="*/ 2147483646 w 1516"/>
              <a:gd name="T59" fmla="*/ 2147483646 h 1678"/>
              <a:gd name="T60" fmla="*/ 2147483646 w 1516"/>
              <a:gd name="T61" fmla="*/ 2147483646 h 1678"/>
              <a:gd name="T62" fmla="*/ 2147483646 w 1516"/>
              <a:gd name="T63" fmla="*/ 2147483646 h 1678"/>
              <a:gd name="T64" fmla="*/ 2147483646 w 1516"/>
              <a:gd name="T65" fmla="*/ 2147483646 h 1678"/>
              <a:gd name="T66" fmla="*/ 2147483646 w 1516"/>
              <a:gd name="T67" fmla="*/ 0 h 1678"/>
              <a:gd name="T68" fmla="*/ 0 w 1516"/>
              <a:gd name="T69" fmla="*/ 2147483646 h 16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16"/>
              <a:gd name="T106" fmla="*/ 0 h 1678"/>
              <a:gd name="T107" fmla="*/ 1516 w 1516"/>
              <a:gd name="T108" fmla="*/ 1678 h 16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16" h="1678" extrusionOk="0">
                <a:moveTo>
                  <a:pt x="0" y="840"/>
                </a:moveTo>
                <a:lnTo>
                  <a:pt x="0" y="840"/>
                </a:lnTo>
                <a:lnTo>
                  <a:pt x="34" y="842"/>
                </a:lnTo>
                <a:lnTo>
                  <a:pt x="68" y="848"/>
                </a:lnTo>
                <a:lnTo>
                  <a:pt x="100" y="854"/>
                </a:lnTo>
                <a:lnTo>
                  <a:pt x="134" y="862"/>
                </a:lnTo>
                <a:lnTo>
                  <a:pt x="166" y="870"/>
                </a:lnTo>
                <a:lnTo>
                  <a:pt x="196" y="882"/>
                </a:lnTo>
                <a:lnTo>
                  <a:pt x="226" y="894"/>
                </a:lnTo>
                <a:lnTo>
                  <a:pt x="256" y="906"/>
                </a:lnTo>
                <a:lnTo>
                  <a:pt x="286" y="922"/>
                </a:lnTo>
                <a:lnTo>
                  <a:pt x="314" y="938"/>
                </a:lnTo>
                <a:lnTo>
                  <a:pt x="342" y="954"/>
                </a:lnTo>
                <a:lnTo>
                  <a:pt x="368" y="972"/>
                </a:lnTo>
                <a:lnTo>
                  <a:pt x="394" y="992"/>
                </a:lnTo>
                <a:lnTo>
                  <a:pt x="420" y="1012"/>
                </a:lnTo>
                <a:lnTo>
                  <a:pt x="444" y="1034"/>
                </a:lnTo>
                <a:lnTo>
                  <a:pt x="468" y="1056"/>
                </a:lnTo>
                <a:lnTo>
                  <a:pt x="490" y="1080"/>
                </a:lnTo>
                <a:lnTo>
                  <a:pt x="510" y="1104"/>
                </a:lnTo>
                <a:lnTo>
                  <a:pt x="530" y="1130"/>
                </a:lnTo>
                <a:lnTo>
                  <a:pt x="550" y="1156"/>
                </a:lnTo>
                <a:lnTo>
                  <a:pt x="568" y="1182"/>
                </a:lnTo>
                <a:lnTo>
                  <a:pt x="584" y="1210"/>
                </a:lnTo>
                <a:lnTo>
                  <a:pt x="600" y="1238"/>
                </a:lnTo>
                <a:lnTo>
                  <a:pt x="614" y="1268"/>
                </a:lnTo>
                <a:lnTo>
                  <a:pt x="626" y="1298"/>
                </a:lnTo>
                <a:lnTo>
                  <a:pt x="638" y="1330"/>
                </a:lnTo>
                <a:lnTo>
                  <a:pt x="648" y="1360"/>
                </a:lnTo>
                <a:lnTo>
                  <a:pt x="658" y="1392"/>
                </a:lnTo>
                <a:lnTo>
                  <a:pt x="664" y="1426"/>
                </a:lnTo>
                <a:lnTo>
                  <a:pt x="670" y="1458"/>
                </a:lnTo>
                <a:lnTo>
                  <a:pt x="676" y="1492"/>
                </a:lnTo>
                <a:lnTo>
                  <a:pt x="678" y="1526"/>
                </a:lnTo>
                <a:lnTo>
                  <a:pt x="1102" y="1678"/>
                </a:lnTo>
                <a:lnTo>
                  <a:pt x="1516" y="1536"/>
                </a:lnTo>
                <a:lnTo>
                  <a:pt x="1512" y="1458"/>
                </a:lnTo>
                <a:lnTo>
                  <a:pt x="1504" y="1382"/>
                </a:lnTo>
                <a:lnTo>
                  <a:pt x="1494" y="1306"/>
                </a:lnTo>
                <a:lnTo>
                  <a:pt x="1480" y="1232"/>
                </a:lnTo>
                <a:lnTo>
                  <a:pt x="1462" y="1160"/>
                </a:lnTo>
                <a:lnTo>
                  <a:pt x="1440" y="1088"/>
                </a:lnTo>
                <a:lnTo>
                  <a:pt x="1416" y="1018"/>
                </a:lnTo>
                <a:lnTo>
                  <a:pt x="1388" y="948"/>
                </a:lnTo>
                <a:lnTo>
                  <a:pt x="1358" y="882"/>
                </a:lnTo>
                <a:lnTo>
                  <a:pt x="1324" y="816"/>
                </a:lnTo>
                <a:lnTo>
                  <a:pt x="1288" y="754"/>
                </a:lnTo>
                <a:lnTo>
                  <a:pt x="1248" y="692"/>
                </a:lnTo>
                <a:lnTo>
                  <a:pt x="1206" y="632"/>
                </a:lnTo>
                <a:lnTo>
                  <a:pt x="1160" y="574"/>
                </a:lnTo>
                <a:lnTo>
                  <a:pt x="1114" y="520"/>
                </a:lnTo>
                <a:lnTo>
                  <a:pt x="1064" y="466"/>
                </a:lnTo>
                <a:lnTo>
                  <a:pt x="1012" y="416"/>
                </a:lnTo>
                <a:lnTo>
                  <a:pt x="956" y="368"/>
                </a:lnTo>
                <a:lnTo>
                  <a:pt x="900" y="322"/>
                </a:lnTo>
                <a:lnTo>
                  <a:pt x="840" y="280"/>
                </a:lnTo>
                <a:lnTo>
                  <a:pt x="780" y="238"/>
                </a:lnTo>
                <a:lnTo>
                  <a:pt x="718" y="202"/>
                </a:lnTo>
                <a:lnTo>
                  <a:pt x="652" y="166"/>
                </a:lnTo>
                <a:lnTo>
                  <a:pt x="586" y="136"/>
                </a:lnTo>
                <a:lnTo>
                  <a:pt x="518" y="106"/>
                </a:lnTo>
                <a:lnTo>
                  <a:pt x="448" y="80"/>
                </a:lnTo>
                <a:lnTo>
                  <a:pt x="378" y="58"/>
                </a:lnTo>
                <a:lnTo>
                  <a:pt x="304" y="40"/>
                </a:lnTo>
                <a:lnTo>
                  <a:pt x="230" y="24"/>
                </a:lnTo>
                <a:lnTo>
                  <a:pt x="156" y="12"/>
                </a:lnTo>
                <a:lnTo>
                  <a:pt x="80" y="4"/>
                </a:lnTo>
                <a:lnTo>
                  <a:pt x="2" y="0"/>
                </a:lnTo>
                <a:lnTo>
                  <a:pt x="160" y="420"/>
                </a:lnTo>
                <a:lnTo>
                  <a:pt x="0" y="840"/>
                </a:lnTo>
                <a:close/>
              </a:path>
            </a:pathLst>
          </a:custGeom>
          <a:solidFill>
            <a:srgbClr val="277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/>
          <a:p>
            <a:endParaRPr lang="ru-RU" sz="2400"/>
          </a:p>
        </p:txBody>
      </p:sp>
      <p:sp>
        <p:nvSpPr>
          <p:cNvPr id="196" name="Google Shape;455;p16"/>
          <p:cNvSpPr txBox="1">
            <a:spLocks noChangeArrowheads="1"/>
          </p:cNvSpPr>
          <p:nvPr/>
        </p:nvSpPr>
        <p:spPr bwMode="auto">
          <a:xfrm rot="-2894146">
            <a:off x="5417741" y="3453874"/>
            <a:ext cx="512519" cy="1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b="1" dirty="0">
                <a:solidFill>
                  <a:srgbClr val="FFFFFF"/>
                </a:solidFill>
              </a:rPr>
              <a:t>Данные</a:t>
            </a:r>
            <a:endParaRPr lang="ru-RU" altLang="ru-RU" sz="2000" dirty="0"/>
          </a:p>
        </p:txBody>
      </p:sp>
      <p:sp>
        <p:nvSpPr>
          <p:cNvPr id="197" name="Google Shape;452;p16"/>
          <p:cNvSpPr txBox="1">
            <a:spLocks noChangeArrowheads="1"/>
          </p:cNvSpPr>
          <p:nvPr/>
        </p:nvSpPr>
        <p:spPr bwMode="auto">
          <a:xfrm>
            <a:off x="5664246" y="3809386"/>
            <a:ext cx="804333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100" b="1" dirty="0">
                <a:solidFill>
                  <a:srgbClr val="203478"/>
                </a:solidFill>
              </a:rPr>
              <a:t>Цифровые продукты</a:t>
            </a:r>
            <a:endParaRPr lang="ru-RU" altLang="ru-RU" sz="2400" dirty="0">
              <a:solidFill>
                <a:srgbClr val="203478"/>
              </a:solidFill>
            </a:endParaRPr>
          </a:p>
        </p:txBody>
      </p:sp>
      <p:graphicFrame>
        <p:nvGraphicFramePr>
          <p:cNvPr id="198" name="Таблица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71418"/>
              </p:ext>
            </p:extLst>
          </p:nvPr>
        </p:nvGraphicFramePr>
        <p:xfrm>
          <a:off x="0" y="-8414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243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цифровых технологий в АПК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43736"/>
              </p:ext>
            </p:extLst>
          </p:nvPr>
        </p:nvGraphicFramePr>
        <p:xfrm>
          <a:off x="929931" y="549150"/>
          <a:ext cx="10332137" cy="705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10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9663927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755574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8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федеральных научных и исследовательских центров, присоединение к ним преобразованных ФГУП,</a:t>
                      </a:r>
                      <a:r>
                        <a:rPr lang="ru-RU" sz="14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благодаря которому </a:t>
                      </a:r>
                      <a:r>
                        <a:rPr lang="ru-RU" sz="14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формируются цепочки полного научно-инновационного цикла от фундаментальных разработок до массового производства новых продуктов, стал возможен трансфер аграрных технологий и тиражирование отечественного селекционного материала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75557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18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</a:t>
                      </a:r>
                      <a:r>
                        <a:rPr lang="ru-RU" sz="14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Федеральной научно-технической программы развития сельского хозяйства на период до 2026 года, направленная на обеспечение снижения </a:t>
                      </a:r>
                      <a:r>
                        <a:rPr lang="ru-RU" sz="1400" b="0" baseline="0" dirty="0" err="1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импортозависимости</a:t>
                      </a:r>
                      <a:r>
                        <a:rPr lang="ru-RU" sz="14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страны по ключевым направлениям (культурам) развития агропромышленного комплекса </a:t>
                      </a:r>
                      <a:endParaRPr lang="ru-RU" sz="14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  <a:tr h="1180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2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0840"/>
                  </a:ext>
                </a:extLst>
              </a:tr>
              <a:tr h="56668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18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сети селекционно-семеноводческих центров в рамках Национального</a:t>
                      </a:r>
                      <a:r>
                        <a:rPr lang="ru-RU" sz="14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 «Наука» в целях внедрения передовых отечественных технологий в агропромышленный комплекс </a:t>
                      </a:r>
                    </a:p>
                    <a:p>
                      <a:pPr algn="l"/>
                      <a:endParaRPr lang="ru-RU" sz="1400" b="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4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316492"/>
                  </a:ext>
                </a:extLst>
              </a:tr>
              <a:tr h="3558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параметров Доктрины</a:t>
                      </a:r>
                      <a:r>
                        <a:rPr lang="ru-RU" sz="14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продовольственной безопасности Российской Федерации по достижению уровня самообеспеченности семенами отечественной селекции на уровне не менее 75%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23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18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новых лабораторий в</a:t>
                      </a:r>
                      <a:r>
                        <a:rPr lang="ru-RU" sz="14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целях развития и омоложения кадрового состава научных центров и обеспечение проведения молекулярно-генетических исследований на мировом уровне</a:t>
                      </a:r>
                      <a:endParaRPr lang="ru-RU" sz="140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0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3551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18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аграрных НОЦ с целью </a:t>
                      </a:r>
                      <a:r>
                        <a:rPr lang="ru-RU" sz="1400" kern="1200" dirty="0" smtClean="0">
                          <a:solidFill>
                            <a:srgbClr val="01024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развития фундаментальных и поисково-ориентированных исследований, подготовка высококвалифицированных кадров нового формата для АПК, создание условий для вовлечения талантливой и перспективной молодежи в науку, обеспечение академическая мобильности, организация программы дополнительного профобразования, объединение ресурсного потенциала ведущих научно-исследовательских институтов аграрного профиля, аграрных ВУЗ, представителей бизнес сообщества</a:t>
                      </a:r>
                      <a:endParaRPr lang="ru-RU" sz="1400" dirty="0" smtClean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036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0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endParaRPr lang="ru-RU" sz="16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11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0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0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05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32818"/>
              </p:ext>
            </p:extLst>
          </p:nvPr>
        </p:nvGraphicFramePr>
        <p:xfrm>
          <a:off x="0" y="-8414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243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проекты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3B07B48C-91A6-4E90-9394-DD94F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18593"/>
              </p:ext>
            </p:extLst>
          </p:nvPr>
        </p:nvGraphicFramePr>
        <p:xfrm>
          <a:off x="788596" y="735829"/>
          <a:ext cx="2707543" cy="270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97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430353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  <a:gridCol w="784493">
                  <a:extLst>
                    <a:ext uri="{9D8B030D-6E8A-4147-A177-3AD203B41FA5}">
                      <a16:colId xmlns:a16="http://schemas.microsoft.com/office/drawing/2014/main" xmlns="" val="535399387"/>
                    </a:ext>
                  </a:extLst>
                </a:gridCol>
              </a:tblGrid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B07B48C-91A6-4E90-9394-DD94F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16670"/>
              </p:ext>
            </p:extLst>
          </p:nvPr>
        </p:nvGraphicFramePr>
        <p:xfrm>
          <a:off x="788595" y="3413407"/>
          <a:ext cx="2707543" cy="26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97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430353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  <a:gridCol w="784493">
                  <a:extLst>
                    <a:ext uri="{9D8B030D-6E8A-4147-A177-3AD203B41FA5}">
                      <a16:colId xmlns:a16="http://schemas.microsoft.com/office/drawing/2014/main" xmlns="" val="535399387"/>
                    </a:ext>
                  </a:extLst>
                </a:gridCol>
              </a:tblGrid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3B07B48C-91A6-4E90-9394-DD94F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47162"/>
              </p:ext>
            </p:extLst>
          </p:nvPr>
        </p:nvGraphicFramePr>
        <p:xfrm>
          <a:off x="788594" y="3046542"/>
          <a:ext cx="2707543" cy="270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697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430353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  <a:gridCol w="784493">
                  <a:extLst>
                    <a:ext uri="{9D8B030D-6E8A-4147-A177-3AD203B41FA5}">
                      <a16:colId xmlns:a16="http://schemas.microsoft.com/office/drawing/2014/main" xmlns="" val="535399387"/>
                    </a:ext>
                  </a:extLst>
                </a:gridCol>
              </a:tblGrid>
              <a:tr h="89741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89741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29678"/>
              </p:ext>
            </p:extLst>
          </p:nvPr>
        </p:nvGraphicFramePr>
        <p:xfrm>
          <a:off x="0" y="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36605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показатели эффективности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66862"/>
              </p:ext>
            </p:extLst>
          </p:nvPr>
        </p:nvGraphicFramePr>
        <p:xfrm>
          <a:off x="636602" y="765412"/>
          <a:ext cx="7061199" cy="592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349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4472456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  <a:gridCol w="1668394">
                  <a:extLst>
                    <a:ext uri="{9D8B030D-6E8A-4147-A177-3AD203B41FA5}">
                      <a16:colId xmlns:a16="http://schemas.microsoft.com/office/drawing/2014/main" xmlns="" val="535399387"/>
                    </a:ext>
                  </a:extLst>
                </a:gridCol>
              </a:tblGrid>
              <a:tr h="68646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селекционных центров</a:t>
                      </a:r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68646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ФНЦ и ФИЦ</a:t>
                      </a:r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68646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800" b="0" dirty="0" err="1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агробиотехнопарков</a:t>
                      </a:r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  <a:tr h="818193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создания</a:t>
                      </a:r>
                      <a:r>
                        <a:rPr lang="ru-RU" sz="18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востребованных селекционных достижений</a:t>
                      </a:r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1615683"/>
                  </a:ext>
                </a:extLst>
              </a:tr>
              <a:tr h="68646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Достижение показателя уровня самообеспеченности семенами отечественной селекции </a:t>
                      </a:r>
                      <a:r>
                        <a:rPr lang="ru-RU" sz="1800" b="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8101469"/>
                  </a:ext>
                </a:extLst>
              </a:tr>
              <a:tr h="685325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Реструктурирование земельных ресурсов научных центров под производство семян высших репродукций</a:t>
                      </a:r>
                    </a:p>
                    <a:p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9674418"/>
                  </a:ext>
                </a:extLst>
              </a:tr>
              <a:tr h="343232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3"/>
                        </a:buBlip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аграрных НОЦ</a:t>
                      </a:r>
                      <a:endParaRPr lang="ru-RU" sz="1800" b="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</a:t>
                      </a:r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23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53" y="1998934"/>
            <a:ext cx="4055002" cy="34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7"/>
            <a:ext cx="12192000" cy="68561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73" y="1881425"/>
            <a:ext cx="4143230" cy="400932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78340"/>
              </p:ext>
            </p:extLst>
          </p:nvPr>
        </p:nvGraphicFramePr>
        <p:xfrm>
          <a:off x="302620" y="1293340"/>
          <a:ext cx="7801769" cy="534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36">
                  <a:extLst>
                    <a:ext uri="{9D8B030D-6E8A-4147-A177-3AD203B41FA5}">
                      <a16:colId xmlns:a16="http://schemas.microsoft.com/office/drawing/2014/main" xmlns="" val="948206678"/>
                    </a:ext>
                  </a:extLst>
                </a:gridCol>
                <a:gridCol w="6721833">
                  <a:extLst>
                    <a:ext uri="{9D8B030D-6E8A-4147-A177-3AD203B41FA5}">
                      <a16:colId xmlns:a16="http://schemas.microsoft.com/office/drawing/2014/main" xmlns="" val="3990974533"/>
                    </a:ext>
                  </a:extLst>
                </a:gridCol>
              </a:tblGrid>
              <a:tr h="35159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4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Недостаточность посевных площадей научных центров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295542"/>
                  </a:ext>
                </a:extLst>
              </a:tr>
              <a:tr h="66826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Ограничение</a:t>
                      </a:r>
                      <a:r>
                        <a:rPr lang="ru-RU" sz="14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 объемов производства семян высших репродукций отечественных сортов</a:t>
                      </a:r>
                      <a:endParaRPr lang="ru-RU" sz="20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078103"/>
                  </a:ext>
                </a:extLst>
              </a:tr>
              <a:tr h="8438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4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уровень финансового обеспечения проведения поисковых научных исследований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рамках подпрограмм ФНТП с/х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68965"/>
                  </a:ext>
                </a:extLst>
              </a:tr>
              <a:tr h="48842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</a:t>
                      </a:r>
                      <a:r>
                        <a:rPr lang="ru-RU" sz="14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объемов финансирования показателям целевых индикаторов</a:t>
                      </a:r>
                      <a:endParaRPr lang="ru-RU" sz="20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0840"/>
                  </a:ext>
                </a:extLst>
              </a:tr>
              <a:tr h="35159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4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Неукомплектованность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научных центров с/х техникой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316492"/>
                  </a:ext>
                </a:extLst>
              </a:tr>
              <a:tr h="7316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ru-RU" sz="14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оптимального</a:t>
                      </a:r>
                      <a:r>
                        <a:rPr lang="ru-RU" sz="14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комплекта с/х техники и оборудования для полного цикла с/х производства  </a:t>
                      </a:r>
                      <a:endParaRPr lang="ru-RU" sz="2000" dirty="0">
                        <a:solidFill>
                          <a:srgbClr val="0102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0026083"/>
                  </a:ext>
                </a:extLst>
              </a:tr>
              <a:tr h="562548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4"/>
                        </a:buBlip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Слабая вовлеченность научных результатов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экономический оборот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84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конкурентных</a:t>
                      </a:r>
                      <a:r>
                        <a:rPr lang="ru-RU" sz="1400" kern="12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маркетинговых стратегий</a:t>
                      </a:r>
                      <a:r>
                        <a:rPr lang="ru-RU" sz="1400" kern="12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научных центров </a:t>
                      </a:r>
                      <a:br>
                        <a:rPr lang="ru-RU" sz="1400" kern="12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rgbClr val="01024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налаженных механизмов передачи научных и научно-технических результатов в производство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68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83865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87001"/>
              </p:ext>
            </p:extLst>
          </p:nvPr>
        </p:nvGraphicFramePr>
        <p:xfrm>
          <a:off x="0" y="0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363959533"/>
                    </a:ext>
                  </a:extLst>
                </a:gridCol>
              </a:tblGrid>
              <a:tr h="436605">
                <a:tc>
                  <a:txBody>
                    <a:bodyPr/>
                    <a:lstStyle/>
                    <a:p>
                      <a:pPr marL="180000"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 и ограничения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9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1523</Words>
  <Application>Microsoft Office PowerPoint</Application>
  <PresentationFormat>Широкоэкранный</PresentationFormat>
  <Paragraphs>412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Журавлев Дмитрий Владимирович</cp:lastModifiedBy>
  <cp:revision>197</cp:revision>
  <cp:lastPrinted>2020-08-20T10:46:33Z</cp:lastPrinted>
  <dcterms:created xsi:type="dcterms:W3CDTF">2020-07-14T07:24:16Z</dcterms:created>
  <dcterms:modified xsi:type="dcterms:W3CDTF">2020-10-14T13:21:48Z</dcterms:modified>
</cp:coreProperties>
</file>